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7"/>
  </p:notesMasterIdLst>
  <p:sldIdLst>
    <p:sldId id="256" r:id="rId3"/>
    <p:sldId id="263" r:id="rId4"/>
    <p:sldId id="258" r:id="rId5"/>
    <p:sldId id="262" r:id="rId6"/>
    <p:sldId id="309" r:id="rId8"/>
    <p:sldId id="310" r:id="rId9"/>
    <p:sldId id="311" r:id="rId10"/>
    <p:sldId id="272" r:id="rId11"/>
    <p:sldId id="283" r:id="rId12"/>
    <p:sldId id="284" r:id="rId13"/>
    <p:sldId id="295" r:id="rId14"/>
    <p:sldId id="296" r:id="rId15"/>
    <p:sldId id="297" r:id="rId16"/>
    <p:sldId id="299" r:id="rId17"/>
    <p:sldId id="301" r:id="rId18"/>
    <p:sldId id="303" r:id="rId19"/>
    <p:sldId id="304" r:id="rId20"/>
    <p:sldId id="325" r:id="rId21"/>
    <p:sldId id="305" r:id="rId22"/>
    <p:sldId id="306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75" d="100"/>
          <a:sy n="75" d="100"/>
        </p:scale>
        <p:origin x="47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F2A4E-D34B-4806-99A1-02910183DD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E3519-AA41-4C8F-81B1-98F81BDCD14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2"/>
          <p:cNvSpPr>
            <a:spLocks noGrp="1"/>
          </p:cNvSpPr>
          <p:nvPr>
            <p:ph type="subTitle" idx="1"/>
          </p:nvPr>
        </p:nvSpPr>
        <p:spPr>
          <a:xfrm>
            <a:off x="5646652" y="3236831"/>
            <a:ext cx="5873836" cy="487867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>
            <p:ph type="ctrTitle"/>
          </p:nvPr>
        </p:nvSpPr>
        <p:spPr>
          <a:xfrm>
            <a:off x="5646652" y="1899218"/>
            <a:ext cx="5873836" cy="1313224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5646652" y="4160341"/>
            <a:ext cx="5873836" cy="371475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  <p:sp>
        <p:nvSpPr>
          <p:cNvPr id="13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5646652" y="4531816"/>
            <a:ext cx="5873836" cy="371475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日期</a:t>
            </a:r>
            <a:endParaRPr lang="zh-CN" altLang="en-US" dirty="0"/>
          </a:p>
        </p:txBody>
      </p:sp>
      <p:grpSp>
        <p:nvGrpSpPr>
          <p:cNvPr id="14" name="그룹 1"/>
          <p:cNvGrpSpPr/>
          <p:nvPr userDrawn="1"/>
        </p:nvGrpSpPr>
        <p:grpSpPr>
          <a:xfrm>
            <a:off x="0" y="0"/>
            <a:ext cx="6362700" cy="6863906"/>
            <a:chOff x="0" y="57408"/>
            <a:chExt cx="4661488" cy="5028685"/>
          </a:xfrm>
        </p:grpSpPr>
        <p:sp>
          <p:nvSpPr>
            <p:cNvPr id="15" name="Freeform 97"/>
            <p:cNvSpPr/>
            <p:nvPr/>
          </p:nvSpPr>
          <p:spPr bwMode="auto">
            <a:xfrm>
              <a:off x="2684826" y="58600"/>
              <a:ext cx="960910" cy="960910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bg1">
                <a:lumMod val="6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16" name="Freeform 98"/>
            <p:cNvSpPr/>
            <p:nvPr/>
          </p:nvSpPr>
          <p:spPr bwMode="auto">
            <a:xfrm>
              <a:off x="0" y="57408"/>
              <a:ext cx="3078251" cy="962103"/>
            </a:xfrm>
            <a:custGeom>
              <a:avLst/>
              <a:gdLst>
                <a:gd name="T0" fmla="*/ 2178 w 2582"/>
                <a:gd name="T1" fmla="*/ 0 h 807"/>
                <a:gd name="T2" fmla="*/ 0 w 2582"/>
                <a:gd name="T3" fmla="*/ 0 h 807"/>
                <a:gd name="T4" fmla="*/ 0 w 2582"/>
                <a:gd name="T5" fmla="*/ 807 h 807"/>
                <a:gd name="T6" fmla="*/ 2178 w 2582"/>
                <a:gd name="T7" fmla="*/ 807 h 807"/>
                <a:gd name="T8" fmla="*/ 2582 w 2582"/>
                <a:gd name="T9" fmla="*/ 404 h 807"/>
                <a:gd name="T10" fmla="*/ 2178 w 2582"/>
                <a:gd name="T11" fmla="*/ 0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2" h="807">
                  <a:moveTo>
                    <a:pt x="2178" y="0"/>
                  </a:moveTo>
                  <a:lnTo>
                    <a:pt x="0" y="0"/>
                  </a:lnTo>
                  <a:lnTo>
                    <a:pt x="0" y="807"/>
                  </a:lnTo>
                  <a:lnTo>
                    <a:pt x="2178" y="807"/>
                  </a:lnTo>
                  <a:lnTo>
                    <a:pt x="2582" y="404"/>
                  </a:lnTo>
                  <a:lnTo>
                    <a:pt x="217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17" name="Freeform 99"/>
            <p:cNvSpPr/>
            <p:nvPr/>
          </p:nvSpPr>
          <p:spPr bwMode="auto">
            <a:xfrm>
              <a:off x="0" y="1074351"/>
              <a:ext cx="2063692" cy="962103"/>
            </a:xfrm>
            <a:custGeom>
              <a:avLst/>
              <a:gdLst>
                <a:gd name="T0" fmla="*/ 1327 w 1731"/>
                <a:gd name="T1" fmla="*/ 0 h 807"/>
                <a:gd name="T2" fmla="*/ 0 w 1731"/>
                <a:gd name="T3" fmla="*/ 0 h 807"/>
                <a:gd name="T4" fmla="*/ 0 w 1731"/>
                <a:gd name="T5" fmla="*/ 807 h 807"/>
                <a:gd name="T6" fmla="*/ 1327 w 1731"/>
                <a:gd name="T7" fmla="*/ 807 h 807"/>
                <a:gd name="T8" fmla="*/ 1731 w 1731"/>
                <a:gd name="T9" fmla="*/ 403 h 807"/>
                <a:gd name="T10" fmla="*/ 1327 w 1731"/>
                <a:gd name="T11" fmla="*/ 0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1" h="807">
                  <a:moveTo>
                    <a:pt x="1327" y="0"/>
                  </a:moveTo>
                  <a:lnTo>
                    <a:pt x="0" y="0"/>
                  </a:lnTo>
                  <a:lnTo>
                    <a:pt x="0" y="807"/>
                  </a:lnTo>
                  <a:lnTo>
                    <a:pt x="1327" y="807"/>
                  </a:lnTo>
                  <a:lnTo>
                    <a:pt x="1731" y="403"/>
                  </a:lnTo>
                  <a:lnTo>
                    <a:pt x="1327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18" name="Freeform 100"/>
            <p:cNvSpPr/>
            <p:nvPr/>
          </p:nvSpPr>
          <p:spPr bwMode="auto">
            <a:xfrm>
              <a:off x="0" y="2091295"/>
              <a:ext cx="1043172" cy="960910"/>
            </a:xfrm>
            <a:custGeom>
              <a:avLst/>
              <a:gdLst>
                <a:gd name="T0" fmla="*/ 471 w 875"/>
                <a:gd name="T1" fmla="*/ 0 h 806"/>
                <a:gd name="T2" fmla="*/ 0 w 875"/>
                <a:gd name="T3" fmla="*/ 0 h 806"/>
                <a:gd name="T4" fmla="*/ 0 w 875"/>
                <a:gd name="T5" fmla="*/ 806 h 806"/>
                <a:gd name="T6" fmla="*/ 471 w 875"/>
                <a:gd name="T7" fmla="*/ 806 h 806"/>
                <a:gd name="T8" fmla="*/ 875 w 875"/>
                <a:gd name="T9" fmla="*/ 403 h 806"/>
                <a:gd name="T10" fmla="*/ 471 w 875"/>
                <a:gd name="T11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806">
                  <a:moveTo>
                    <a:pt x="471" y="0"/>
                  </a:moveTo>
                  <a:lnTo>
                    <a:pt x="0" y="0"/>
                  </a:lnTo>
                  <a:lnTo>
                    <a:pt x="0" y="806"/>
                  </a:lnTo>
                  <a:lnTo>
                    <a:pt x="471" y="806"/>
                  </a:lnTo>
                  <a:lnTo>
                    <a:pt x="875" y="403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19" name="Freeform 101"/>
            <p:cNvSpPr/>
            <p:nvPr/>
          </p:nvSpPr>
          <p:spPr bwMode="auto">
            <a:xfrm>
              <a:off x="0" y="4123990"/>
              <a:ext cx="2063692" cy="962103"/>
            </a:xfrm>
            <a:custGeom>
              <a:avLst/>
              <a:gdLst>
                <a:gd name="T0" fmla="*/ 1327 w 1731"/>
                <a:gd name="T1" fmla="*/ 807 h 807"/>
                <a:gd name="T2" fmla="*/ 0 w 1731"/>
                <a:gd name="T3" fmla="*/ 807 h 807"/>
                <a:gd name="T4" fmla="*/ 0 w 1731"/>
                <a:gd name="T5" fmla="*/ 0 h 807"/>
                <a:gd name="T6" fmla="*/ 1327 w 1731"/>
                <a:gd name="T7" fmla="*/ 0 h 807"/>
                <a:gd name="T8" fmla="*/ 1731 w 1731"/>
                <a:gd name="T9" fmla="*/ 403 h 807"/>
                <a:gd name="T10" fmla="*/ 1327 w 1731"/>
                <a:gd name="T11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1" h="807">
                  <a:moveTo>
                    <a:pt x="1327" y="807"/>
                  </a:moveTo>
                  <a:lnTo>
                    <a:pt x="0" y="807"/>
                  </a:lnTo>
                  <a:lnTo>
                    <a:pt x="0" y="0"/>
                  </a:lnTo>
                  <a:lnTo>
                    <a:pt x="1327" y="0"/>
                  </a:lnTo>
                  <a:lnTo>
                    <a:pt x="1731" y="403"/>
                  </a:lnTo>
                  <a:lnTo>
                    <a:pt x="1327" y="807"/>
                  </a:lnTo>
                  <a:close/>
                </a:path>
              </a:pathLst>
            </a:custGeom>
            <a:solidFill>
              <a:schemeClr val="bg1">
                <a:lumMod val="7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20" name="Freeform 102"/>
            <p:cNvSpPr/>
            <p:nvPr/>
          </p:nvSpPr>
          <p:spPr bwMode="auto">
            <a:xfrm>
              <a:off x="0" y="3107047"/>
              <a:ext cx="1043172" cy="962103"/>
            </a:xfrm>
            <a:custGeom>
              <a:avLst/>
              <a:gdLst>
                <a:gd name="T0" fmla="*/ 471 w 875"/>
                <a:gd name="T1" fmla="*/ 807 h 807"/>
                <a:gd name="T2" fmla="*/ 0 w 875"/>
                <a:gd name="T3" fmla="*/ 807 h 807"/>
                <a:gd name="T4" fmla="*/ 0 w 875"/>
                <a:gd name="T5" fmla="*/ 0 h 807"/>
                <a:gd name="T6" fmla="*/ 471 w 875"/>
                <a:gd name="T7" fmla="*/ 0 h 807"/>
                <a:gd name="T8" fmla="*/ 875 w 875"/>
                <a:gd name="T9" fmla="*/ 404 h 807"/>
                <a:gd name="T10" fmla="*/ 471 w 875"/>
                <a:gd name="T11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807">
                  <a:moveTo>
                    <a:pt x="471" y="807"/>
                  </a:moveTo>
                  <a:lnTo>
                    <a:pt x="0" y="807"/>
                  </a:lnTo>
                  <a:lnTo>
                    <a:pt x="0" y="0"/>
                  </a:lnTo>
                  <a:lnTo>
                    <a:pt x="471" y="0"/>
                  </a:lnTo>
                  <a:lnTo>
                    <a:pt x="875" y="404"/>
                  </a:lnTo>
                  <a:lnTo>
                    <a:pt x="471" y="80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21" name="Freeform 103"/>
            <p:cNvSpPr/>
            <p:nvPr/>
          </p:nvSpPr>
          <p:spPr bwMode="auto">
            <a:xfrm>
              <a:off x="2684826" y="58600"/>
              <a:ext cx="960910" cy="960910"/>
            </a:xfrm>
            <a:custGeom>
              <a:avLst/>
              <a:gdLst>
                <a:gd name="T0" fmla="*/ 806 w 806"/>
                <a:gd name="T1" fmla="*/ 0 h 806"/>
                <a:gd name="T2" fmla="*/ 0 w 806"/>
                <a:gd name="T3" fmla="*/ 806 h 806"/>
                <a:gd name="T4" fmla="*/ 806 w 806"/>
                <a:gd name="T5" fmla="*/ 806 h 806"/>
                <a:gd name="T6" fmla="*/ 806 w 806"/>
                <a:gd name="T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0"/>
                  </a:moveTo>
                  <a:lnTo>
                    <a:pt x="0" y="806"/>
                  </a:lnTo>
                  <a:lnTo>
                    <a:pt x="806" y="806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22" name="Freeform 104"/>
            <p:cNvSpPr/>
            <p:nvPr/>
          </p:nvSpPr>
          <p:spPr bwMode="auto">
            <a:xfrm>
              <a:off x="3700578" y="58600"/>
              <a:ext cx="960910" cy="960910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0 w 806"/>
                <a:gd name="T5" fmla="*/ 0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30" name="Freeform 105"/>
            <p:cNvSpPr/>
            <p:nvPr/>
          </p:nvSpPr>
          <p:spPr bwMode="auto">
            <a:xfrm>
              <a:off x="1669075" y="1074351"/>
              <a:ext cx="960910" cy="962103"/>
            </a:xfrm>
            <a:custGeom>
              <a:avLst/>
              <a:gdLst>
                <a:gd name="T0" fmla="*/ 806 w 806"/>
                <a:gd name="T1" fmla="*/ 807 h 807"/>
                <a:gd name="T2" fmla="*/ 0 w 806"/>
                <a:gd name="T3" fmla="*/ 0 h 807"/>
                <a:gd name="T4" fmla="*/ 806 w 806"/>
                <a:gd name="T5" fmla="*/ 0 h 807"/>
                <a:gd name="T6" fmla="*/ 806 w 806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806" y="807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7"/>
                  </a:lnTo>
                  <a:close/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31" name="Freeform 106"/>
            <p:cNvSpPr/>
            <p:nvPr/>
          </p:nvSpPr>
          <p:spPr bwMode="auto">
            <a:xfrm>
              <a:off x="1669075" y="1074351"/>
              <a:ext cx="960910" cy="962103"/>
            </a:xfrm>
            <a:custGeom>
              <a:avLst/>
              <a:gdLst>
                <a:gd name="T0" fmla="*/ 806 w 806"/>
                <a:gd name="T1" fmla="*/ 0 h 807"/>
                <a:gd name="T2" fmla="*/ 0 w 806"/>
                <a:gd name="T3" fmla="*/ 807 h 807"/>
                <a:gd name="T4" fmla="*/ 806 w 806"/>
                <a:gd name="T5" fmla="*/ 807 h 807"/>
                <a:gd name="T6" fmla="*/ 806 w 806"/>
                <a:gd name="T7" fmla="*/ 0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806" y="0"/>
                  </a:moveTo>
                  <a:lnTo>
                    <a:pt x="0" y="807"/>
                  </a:lnTo>
                  <a:lnTo>
                    <a:pt x="806" y="807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32" name="Freeform 107"/>
            <p:cNvSpPr/>
            <p:nvPr/>
          </p:nvSpPr>
          <p:spPr bwMode="auto">
            <a:xfrm>
              <a:off x="2684826" y="1074351"/>
              <a:ext cx="960910" cy="962103"/>
            </a:xfrm>
            <a:custGeom>
              <a:avLst/>
              <a:gdLst>
                <a:gd name="T0" fmla="*/ 806 w 806"/>
                <a:gd name="T1" fmla="*/ 807 h 807"/>
                <a:gd name="T2" fmla="*/ 0 w 806"/>
                <a:gd name="T3" fmla="*/ 0 h 807"/>
                <a:gd name="T4" fmla="*/ 0 w 806"/>
                <a:gd name="T5" fmla="*/ 807 h 807"/>
                <a:gd name="T6" fmla="*/ 806 w 806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806" y="807"/>
                  </a:moveTo>
                  <a:lnTo>
                    <a:pt x="0" y="0"/>
                  </a:lnTo>
                  <a:lnTo>
                    <a:pt x="0" y="807"/>
                  </a:lnTo>
                  <a:lnTo>
                    <a:pt x="806" y="807"/>
                  </a:lnTo>
                  <a:close/>
                </a:path>
              </a:pathLst>
            </a:custGeom>
            <a:solidFill>
              <a:schemeClr val="bg1">
                <a:lumMod val="8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33" name="Freeform 109"/>
            <p:cNvSpPr/>
            <p:nvPr/>
          </p:nvSpPr>
          <p:spPr bwMode="auto">
            <a:xfrm>
              <a:off x="2691890" y="4125183"/>
              <a:ext cx="960910" cy="960910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0 w 806"/>
                <a:gd name="T5" fmla="*/ 0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bg1">
                <a:lumMod val="7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34" name="Freeform 111"/>
            <p:cNvSpPr/>
            <p:nvPr/>
          </p:nvSpPr>
          <p:spPr bwMode="auto">
            <a:xfrm>
              <a:off x="1669075" y="4123990"/>
              <a:ext cx="960910" cy="960910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806 w 806"/>
                <a:gd name="T5" fmla="*/ 806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806" y="806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bg1">
                <a:lumMod val="7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35" name="Freeform 112"/>
            <p:cNvSpPr/>
            <p:nvPr/>
          </p:nvSpPr>
          <p:spPr bwMode="auto">
            <a:xfrm>
              <a:off x="1669075" y="4123990"/>
              <a:ext cx="960910" cy="960910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36" name="Freeform 113"/>
            <p:cNvSpPr/>
            <p:nvPr/>
          </p:nvSpPr>
          <p:spPr bwMode="auto">
            <a:xfrm>
              <a:off x="644979" y="2091295"/>
              <a:ext cx="960910" cy="960910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bg1">
                <a:lumMod val="8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37" name="Freeform 114"/>
            <p:cNvSpPr/>
            <p:nvPr/>
          </p:nvSpPr>
          <p:spPr bwMode="auto">
            <a:xfrm>
              <a:off x="644979" y="2091295"/>
              <a:ext cx="960910" cy="960910"/>
            </a:xfrm>
            <a:custGeom>
              <a:avLst/>
              <a:gdLst>
                <a:gd name="T0" fmla="*/ 806 w 806"/>
                <a:gd name="T1" fmla="*/ 0 h 806"/>
                <a:gd name="T2" fmla="*/ 0 w 806"/>
                <a:gd name="T3" fmla="*/ 806 h 806"/>
                <a:gd name="T4" fmla="*/ 806 w 806"/>
                <a:gd name="T5" fmla="*/ 806 h 806"/>
                <a:gd name="T6" fmla="*/ 806 w 806"/>
                <a:gd name="T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0"/>
                  </a:moveTo>
                  <a:lnTo>
                    <a:pt x="0" y="806"/>
                  </a:lnTo>
                  <a:lnTo>
                    <a:pt x="806" y="806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38" name="Freeform 115"/>
            <p:cNvSpPr/>
            <p:nvPr/>
          </p:nvSpPr>
          <p:spPr bwMode="auto">
            <a:xfrm>
              <a:off x="1659537" y="2091295"/>
              <a:ext cx="960910" cy="960910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0 w 806"/>
                <a:gd name="T5" fmla="*/ 806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0" y="806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39" name="Freeform 117"/>
            <p:cNvSpPr/>
            <p:nvPr/>
          </p:nvSpPr>
          <p:spPr bwMode="auto">
            <a:xfrm>
              <a:off x="1659537" y="3107047"/>
              <a:ext cx="960910" cy="962103"/>
            </a:xfrm>
            <a:custGeom>
              <a:avLst/>
              <a:gdLst>
                <a:gd name="T0" fmla="*/ 0 w 806"/>
                <a:gd name="T1" fmla="*/ 807 h 807"/>
                <a:gd name="T2" fmla="*/ 806 w 806"/>
                <a:gd name="T3" fmla="*/ 0 h 807"/>
                <a:gd name="T4" fmla="*/ 0 w 806"/>
                <a:gd name="T5" fmla="*/ 0 h 807"/>
                <a:gd name="T6" fmla="*/ 0 w 806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0" y="807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40" name="Freeform 119"/>
            <p:cNvSpPr/>
            <p:nvPr/>
          </p:nvSpPr>
          <p:spPr bwMode="auto">
            <a:xfrm>
              <a:off x="644979" y="3108239"/>
              <a:ext cx="960910" cy="960910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806 w 806"/>
                <a:gd name="T5" fmla="*/ 806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806" y="806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41" name="Freeform 120"/>
            <p:cNvSpPr/>
            <p:nvPr/>
          </p:nvSpPr>
          <p:spPr bwMode="auto">
            <a:xfrm>
              <a:off x="643786" y="3107047"/>
              <a:ext cx="962103" cy="962103"/>
            </a:xfrm>
            <a:custGeom>
              <a:avLst/>
              <a:gdLst>
                <a:gd name="T0" fmla="*/ 807 w 807"/>
                <a:gd name="T1" fmla="*/ 807 h 807"/>
                <a:gd name="T2" fmla="*/ 0 w 807"/>
                <a:gd name="T3" fmla="*/ 0 h 807"/>
                <a:gd name="T4" fmla="*/ 807 w 807"/>
                <a:gd name="T5" fmla="*/ 0 h 807"/>
                <a:gd name="T6" fmla="*/ 807 w 807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7" h="807">
                  <a:moveTo>
                    <a:pt x="807" y="807"/>
                  </a:moveTo>
                  <a:lnTo>
                    <a:pt x="0" y="0"/>
                  </a:lnTo>
                  <a:lnTo>
                    <a:pt x="807" y="0"/>
                  </a:lnTo>
                  <a:lnTo>
                    <a:pt x="807" y="80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grpSp>
          <p:nvGrpSpPr>
            <p:cNvPr id="42" name="그룹 89"/>
            <p:cNvGrpSpPr/>
            <p:nvPr/>
          </p:nvGrpSpPr>
          <p:grpSpPr>
            <a:xfrm>
              <a:off x="1328107" y="3390795"/>
              <a:ext cx="277782" cy="678360"/>
              <a:chOff x="1812925" y="4535488"/>
              <a:chExt cx="369888" cy="903287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56" name="Freeform 5"/>
              <p:cNvSpPr/>
              <p:nvPr/>
            </p:nvSpPr>
            <p:spPr bwMode="auto">
              <a:xfrm>
                <a:off x="2027238" y="4535488"/>
                <a:ext cx="155575" cy="382588"/>
              </a:xfrm>
              <a:custGeom>
                <a:avLst/>
                <a:gdLst>
                  <a:gd name="T0" fmla="*/ 98 w 98"/>
                  <a:gd name="T1" fmla="*/ 0 h 241"/>
                  <a:gd name="T2" fmla="*/ 98 w 98"/>
                  <a:gd name="T3" fmla="*/ 0 h 241"/>
                  <a:gd name="T4" fmla="*/ 88 w 98"/>
                  <a:gd name="T5" fmla="*/ 2 h 241"/>
                  <a:gd name="T6" fmla="*/ 77 w 98"/>
                  <a:gd name="T7" fmla="*/ 7 h 241"/>
                  <a:gd name="T8" fmla="*/ 68 w 98"/>
                  <a:gd name="T9" fmla="*/ 11 h 241"/>
                  <a:gd name="T10" fmla="*/ 59 w 98"/>
                  <a:gd name="T11" fmla="*/ 16 h 241"/>
                  <a:gd name="T12" fmla="*/ 50 w 98"/>
                  <a:gd name="T13" fmla="*/ 21 h 241"/>
                  <a:gd name="T14" fmla="*/ 43 w 98"/>
                  <a:gd name="T15" fmla="*/ 28 h 241"/>
                  <a:gd name="T16" fmla="*/ 35 w 98"/>
                  <a:gd name="T17" fmla="*/ 35 h 241"/>
                  <a:gd name="T18" fmla="*/ 28 w 98"/>
                  <a:gd name="T19" fmla="*/ 42 h 241"/>
                  <a:gd name="T20" fmla="*/ 22 w 98"/>
                  <a:gd name="T21" fmla="*/ 51 h 241"/>
                  <a:gd name="T22" fmla="*/ 17 w 98"/>
                  <a:gd name="T23" fmla="*/ 60 h 241"/>
                  <a:gd name="T24" fmla="*/ 11 w 98"/>
                  <a:gd name="T25" fmla="*/ 68 h 241"/>
                  <a:gd name="T26" fmla="*/ 7 w 98"/>
                  <a:gd name="T27" fmla="*/ 79 h 241"/>
                  <a:gd name="T28" fmla="*/ 4 w 98"/>
                  <a:gd name="T29" fmla="*/ 88 h 241"/>
                  <a:gd name="T30" fmla="*/ 2 w 98"/>
                  <a:gd name="T31" fmla="*/ 99 h 241"/>
                  <a:gd name="T32" fmla="*/ 1 w 98"/>
                  <a:gd name="T33" fmla="*/ 109 h 241"/>
                  <a:gd name="T34" fmla="*/ 0 w 98"/>
                  <a:gd name="T35" fmla="*/ 121 h 241"/>
                  <a:gd name="T36" fmla="*/ 0 w 98"/>
                  <a:gd name="T37" fmla="*/ 121 h 241"/>
                  <a:gd name="T38" fmla="*/ 1 w 98"/>
                  <a:gd name="T39" fmla="*/ 131 h 241"/>
                  <a:gd name="T40" fmla="*/ 2 w 98"/>
                  <a:gd name="T41" fmla="*/ 143 h 241"/>
                  <a:gd name="T42" fmla="*/ 4 w 98"/>
                  <a:gd name="T43" fmla="*/ 153 h 241"/>
                  <a:gd name="T44" fmla="*/ 7 w 98"/>
                  <a:gd name="T45" fmla="*/ 162 h 241"/>
                  <a:gd name="T46" fmla="*/ 11 w 98"/>
                  <a:gd name="T47" fmla="*/ 172 h 241"/>
                  <a:gd name="T48" fmla="*/ 17 w 98"/>
                  <a:gd name="T49" fmla="*/ 181 h 241"/>
                  <a:gd name="T50" fmla="*/ 22 w 98"/>
                  <a:gd name="T51" fmla="*/ 191 h 241"/>
                  <a:gd name="T52" fmla="*/ 28 w 98"/>
                  <a:gd name="T53" fmla="*/ 199 h 241"/>
                  <a:gd name="T54" fmla="*/ 35 w 98"/>
                  <a:gd name="T55" fmla="*/ 206 h 241"/>
                  <a:gd name="T56" fmla="*/ 43 w 98"/>
                  <a:gd name="T57" fmla="*/ 214 h 241"/>
                  <a:gd name="T58" fmla="*/ 50 w 98"/>
                  <a:gd name="T59" fmla="*/ 220 h 241"/>
                  <a:gd name="T60" fmla="*/ 59 w 98"/>
                  <a:gd name="T61" fmla="*/ 225 h 241"/>
                  <a:gd name="T62" fmla="*/ 68 w 98"/>
                  <a:gd name="T63" fmla="*/ 230 h 241"/>
                  <a:gd name="T64" fmla="*/ 77 w 98"/>
                  <a:gd name="T65" fmla="*/ 235 h 241"/>
                  <a:gd name="T66" fmla="*/ 88 w 98"/>
                  <a:gd name="T67" fmla="*/ 238 h 241"/>
                  <a:gd name="T68" fmla="*/ 98 w 98"/>
                  <a:gd name="T69" fmla="*/ 241 h 241"/>
                  <a:gd name="T70" fmla="*/ 98 w 98"/>
                  <a:gd name="T71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8" h="241">
                    <a:moveTo>
                      <a:pt x="98" y="0"/>
                    </a:moveTo>
                    <a:lnTo>
                      <a:pt x="98" y="0"/>
                    </a:lnTo>
                    <a:lnTo>
                      <a:pt x="88" y="2"/>
                    </a:lnTo>
                    <a:lnTo>
                      <a:pt x="77" y="7"/>
                    </a:lnTo>
                    <a:lnTo>
                      <a:pt x="68" y="11"/>
                    </a:lnTo>
                    <a:lnTo>
                      <a:pt x="59" y="16"/>
                    </a:lnTo>
                    <a:lnTo>
                      <a:pt x="50" y="21"/>
                    </a:lnTo>
                    <a:lnTo>
                      <a:pt x="43" y="28"/>
                    </a:lnTo>
                    <a:lnTo>
                      <a:pt x="35" y="35"/>
                    </a:lnTo>
                    <a:lnTo>
                      <a:pt x="28" y="42"/>
                    </a:lnTo>
                    <a:lnTo>
                      <a:pt x="22" y="51"/>
                    </a:lnTo>
                    <a:lnTo>
                      <a:pt x="17" y="60"/>
                    </a:lnTo>
                    <a:lnTo>
                      <a:pt x="11" y="68"/>
                    </a:lnTo>
                    <a:lnTo>
                      <a:pt x="7" y="79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1" y="109"/>
                    </a:lnTo>
                    <a:lnTo>
                      <a:pt x="0" y="121"/>
                    </a:lnTo>
                    <a:lnTo>
                      <a:pt x="0" y="121"/>
                    </a:lnTo>
                    <a:lnTo>
                      <a:pt x="1" y="131"/>
                    </a:lnTo>
                    <a:lnTo>
                      <a:pt x="2" y="143"/>
                    </a:lnTo>
                    <a:lnTo>
                      <a:pt x="4" y="153"/>
                    </a:lnTo>
                    <a:lnTo>
                      <a:pt x="7" y="162"/>
                    </a:lnTo>
                    <a:lnTo>
                      <a:pt x="11" y="172"/>
                    </a:lnTo>
                    <a:lnTo>
                      <a:pt x="17" y="181"/>
                    </a:lnTo>
                    <a:lnTo>
                      <a:pt x="22" y="191"/>
                    </a:lnTo>
                    <a:lnTo>
                      <a:pt x="28" y="199"/>
                    </a:lnTo>
                    <a:lnTo>
                      <a:pt x="35" y="206"/>
                    </a:lnTo>
                    <a:lnTo>
                      <a:pt x="43" y="214"/>
                    </a:lnTo>
                    <a:lnTo>
                      <a:pt x="50" y="220"/>
                    </a:lnTo>
                    <a:lnTo>
                      <a:pt x="59" y="225"/>
                    </a:lnTo>
                    <a:lnTo>
                      <a:pt x="68" y="230"/>
                    </a:lnTo>
                    <a:lnTo>
                      <a:pt x="77" y="235"/>
                    </a:lnTo>
                    <a:lnTo>
                      <a:pt x="88" y="238"/>
                    </a:lnTo>
                    <a:lnTo>
                      <a:pt x="98" y="241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ko-KR" altLang="en-US"/>
              </a:p>
            </p:txBody>
          </p:sp>
          <p:sp>
            <p:nvSpPr>
              <p:cNvPr id="57" name="Freeform 7"/>
              <p:cNvSpPr/>
              <p:nvPr/>
            </p:nvSpPr>
            <p:spPr bwMode="auto">
              <a:xfrm>
                <a:off x="1812925" y="4949825"/>
                <a:ext cx="369888" cy="488950"/>
              </a:xfrm>
              <a:custGeom>
                <a:avLst/>
                <a:gdLst>
                  <a:gd name="T0" fmla="*/ 203 w 233"/>
                  <a:gd name="T1" fmla="*/ 0 h 308"/>
                  <a:gd name="T2" fmla="*/ 203 w 233"/>
                  <a:gd name="T3" fmla="*/ 0 h 308"/>
                  <a:gd name="T4" fmla="*/ 182 w 233"/>
                  <a:gd name="T5" fmla="*/ 0 h 308"/>
                  <a:gd name="T6" fmla="*/ 157 w 233"/>
                  <a:gd name="T7" fmla="*/ 2 h 308"/>
                  <a:gd name="T8" fmla="*/ 129 w 233"/>
                  <a:gd name="T9" fmla="*/ 6 h 308"/>
                  <a:gd name="T10" fmla="*/ 114 w 233"/>
                  <a:gd name="T11" fmla="*/ 8 h 308"/>
                  <a:gd name="T12" fmla="*/ 99 w 233"/>
                  <a:gd name="T13" fmla="*/ 12 h 308"/>
                  <a:gd name="T14" fmla="*/ 85 w 233"/>
                  <a:gd name="T15" fmla="*/ 16 h 308"/>
                  <a:gd name="T16" fmla="*/ 70 w 233"/>
                  <a:gd name="T17" fmla="*/ 22 h 308"/>
                  <a:gd name="T18" fmla="*/ 56 w 233"/>
                  <a:gd name="T19" fmla="*/ 28 h 308"/>
                  <a:gd name="T20" fmla="*/ 43 w 233"/>
                  <a:gd name="T21" fmla="*/ 35 h 308"/>
                  <a:gd name="T22" fmla="*/ 30 w 233"/>
                  <a:gd name="T23" fmla="*/ 44 h 308"/>
                  <a:gd name="T24" fmla="*/ 19 w 233"/>
                  <a:gd name="T25" fmla="*/ 53 h 308"/>
                  <a:gd name="T26" fmla="*/ 9 w 233"/>
                  <a:gd name="T27" fmla="*/ 63 h 308"/>
                  <a:gd name="T28" fmla="*/ 0 w 233"/>
                  <a:gd name="T29" fmla="*/ 76 h 308"/>
                  <a:gd name="T30" fmla="*/ 233 w 233"/>
                  <a:gd name="T31" fmla="*/ 308 h 308"/>
                  <a:gd name="T32" fmla="*/ 233 w 233"/>
                  <a:gd name="T33" fmla="*/ 1 h 308"/>
                  <a:gd name="T34" fmla="*/ 225 w 233"/>
                  <a:gd name="T35" fmla="*/ 1 h 308"/>
                  <a:gd name="T36" fmla="*/ 225 w 233"/>
                  <a:gd name="T37" fmla="*/ 1 h 308"/>
                  <a:gd name="T38" fmla="*/ 203 w 233"/>
                  <a:gd name="T3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33" h="308">
                    <a:moveTo>
                      <a:pt x="203" y="0"/>
                    </a:moveTo>
                    <a:lnTo>
                      <a:pt x="203" y="0"/>
                    </a:lnTo>
                    <a:lnTo>
                      <a:pt x="182" y="0"/>
                    </a:lnTo>
                    <a:lnTo>
                      <a:pt x="157" y="2"/>
                    </a:lnTo>
                    <a:lnTo>
                      <a:pt x="129" y="6"/>
                    </a:lnTo>
                    <a:lnTo>
                      <a:pt x="114" y="8"/>
                    </a:lnTo>
                    <a:lnTo>
                      <a:pt x="99" y="12"/>
                    </a:lnTo>
                    <a:lnTo>
                      <a:pt x="85" y="16"/>
                    </a:lnTo>
                    <a:lnTo>
                      <a:pt x="70" y="22"/>
                    </a:lnTo>
                    <a:lnTo>
                      <a:pt x="56" y="28"/>
                    </a:lnTo>
                    <a:lnTo>
                      <a:pt x="43" y="35"/>
                    </a:lnTo>
                    <a:lnTo>
                      <a:pt x="30" y="44"/>
                    </a:lnTo>
                    <a:lnTo>
                      <a:pt x="19" y="53"/>
                    </a:lnTo>
                    <a:lnTo>
                      <a:pt x="9" y="63"/>
                    </a:lnTo>
                    <a:lnTo>
                      <a:pt x="0" y="76"/>
                    </a:lnTo>
                    <a:lnTo>
                      <a:pt x="233" y="308"/>
                    </a:lnTo>
                    <a:lnTo>
                      <a:pt x="233" y="1"/>
                    </a:lnTo>
                    <a:lnTo>
                      <a:pt x="225" y="1"/>
                    </a:lnTo>
                    <a:lnTo>
                      <a:pt x="225" y="1"/>
                    </a:lnTo>
                    <a:lnTo>
                      <a:pt x="203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ko-KR" altLang="en-US"/>
              </a:p>
            </p:txBody>
          </p:sp>
        </p:grpSp>
        <p:sp>
          <p:nvSpPr>
            <p:cNvPr id="43" name="Freeform 36"/>
            <p:cNvSpPr/>
            <p:nvPr/>
          </p:nvSpPr>
          <p:spPr bwMode="auto">
            <a:xfrm>
              <a:off x="3700578" y="192350"/>
              <a:ext cx="164523" cy="513837"/>
            </a:xfrm>
            <a:custGeom>
              <a:avLst/>
              <a:gdLst>
                <a:gd name="T0" fmla="*/ 0 w 138"/>
                <a:gd name="T1" fmla="*/ 0 h 431"/>
                <a:gd name="T2" fmla="*/ 0 w 138"/>
                <a:gd name="T3" fmla="*/ 85 h 431"/>
                <a:gd name="T4" fmla="*/ 0 w 138"/>
                <a:gd name="T5" fmla="*/ 85 h 431"/>
                <a:gd name="T6" fmla="*/ 15 w 138"/>
                <a:gd name="T7" fmla="*/ 96 h 431"/>
                <a:gd name="T8" fmla="*/ 27 w 138"/>
                <a:gd name="T9" fmla="*/ 110 h 431"/>
                <a:gd name="T10" fmla="*/ 38 w 138"/>
                <a:gd name="T11" fmla="*/ 124 h 431"/>
                <a:gd name="T12" fmla="*/ 47 w 138"/>
                <a:gd name="T13" fmla="*/ 141 h 431"/>
                <a:gd name="T14" fmla="*/ 56 w 138"/>
                <a:gd name="T15" fmla="*/ 158 h 431"/>
                <a:gd name="T16" fmla="*/ 61 w 138"/>
                <a:gd name="T17" fmla="*/ 177 h 431"/>
                <a:gd name="T18" fmla="*/ 64 w 138"/>
                <a:gd name="T19" fmla="*/ 195 h 431"/>
                <a:gd name="T20" fmla="*/ 65 w 138"/>
                <a:gd name="T21" fmla="*/ 215 h 431"/>
                <a:gd name="T22" fmla="*/ 65 w 138"/>
                <a:gd name="T23" fmla="*/ 215 h 431"/>
                <a:gd name="T24" fmla="*/ 64 w 138"/>
                <a:gd name="T25" fmla="*/ 235 h 431"/>
                <a:gd name="T26" fmla="*/ 61 w 138"/>
                <a:gd name="T27" fmla="*/ 254 h 431"/>
                <a:gd name="T28" fmla="*/ 56 w 138"/>
                <a:gd name="T29" fmla="*/ 272 h 431"/>
                <a:gd name="T30" fmla="*/ 47 w 138"/>
                <a:gd name="T31" fmla="*/ 290 h 431"/>
                <a:gd name="T32" fmla="*/ 38 w 138"/>
                <a:gd name="T33" fmla="*/ 305 h 431"/>
                <a:gd name="T34" fmla="*/ 27 w 138"/>
                <a:gd name="T35" fmla="*/ 321 h 431"/>
                <a:gd name="T36" fmla="*/ 15 w 138"/>
                <a:gd name="T37" fmla="*/ 333 h 431"/>
                <a:gd name="T38" fmla="*/ 0 w 138"/>
                <a:gd name="T39" fmla="*/ 346 h 431"/>
                <a:gd name="T40" fmla="*/ 0 w 138"/>
                <a:gd name="T41" fmla="*/ 431 h 431"/>
                <a:gd name="T42" fmla="*/ 0 w 138"/>
                <a:gd name="T43" fmla="*/ 431 h 431"/>
                <a:gd name="T44" fmla="*/ 15 w 138"/>
                <a:gd name="T45" fmla="*/ 423 h 431"/>
                <a:gd name="T46" fmla="*/ 30 w 138"/>
                <a:gd name="T47" fmla="*/ 414 h 431"/>
                <a:gd name="T48" fmla="*/ 43 w 138"/>
                <a:gd name="T49" fmla="*/ 405 h 431"/>
                <a:gd name="T50" fmla="*/ 57 w 138"/>
                <a:gd name="T51" fmla="*/ 394 h 431"/>
                <a:gd name="T52" fmla="*/ 68 w 138"/>
                <a:gd name="T53" fmla="*/ 384 h 431"/>
                <a:gd name="T54" fmla="*/ 80 w 138"/>
                <a:gd name="T55" fmla="*/ 371 h 431"/>
                <a:gd name="T56" fmla="*/ 90 w 138"/>
                <a:gd name="T57" fmla="*/ 359 h 431"/>
                <a:gd name="T58" fmla="*/ 100 w 138"/>
                <a:gd name="T59" fmla="*/ 345 h 431"/>
                <a:gd name="T60" fmla="*/ 109 w 138"/>
                <a:gd name="T61" fmla="*/ 330 h 431"/>
                <a:gd name="T62" fmla="*/ 116 w 138"/>
                <a:gd name="T63" fmla="*/ 316 h 431"/>
                <a:gd name="T64" fmla="*/ 123 w 138"/>
                <a:gd name="T65" fmla="*/ 300 h 431"/>
                <a:gd name="T66" fmla="*/ 128 w 138"/>
                <a:gd name="T67" fmla="*/ 283 h 431"/>
                <a:gd name="T68" fmla="*/ 133 w 138"/>
                <a:gd name="T69" fmla="*/ 268 h 431"/>
                <a:gd name="T70" fmla="*/ 136 w 138"/>
                <a:gd name="T71" fmla="*/ 250 h 431"/>
                <a:gd name="T72" fmla="*/ 138 w 138"/>
                <a:gd name="T73" fmla="*/ 233 h 431"/>
                <a:gd name="T74" fmla="*/ 138 w 138"/>
                <a:gd name="T75" fmla="*/ 215 h 431"/>
                <a:gd name="T76" fmla="*/ 138 w 138"/>
                <a:gd name="T77" fmla="*/ 215 h 431"/>
                <a:gd name="T78" fmla="*/ 138 w 138"/>
                <a:gd name="T79" fmla="*/ 198 h 431"/>
                <a:gd name="T80" fmla="*/ 136 w 138"/>
                <a:gd name="T81" fmla="*/ 180 h 431"/>
                <a:gd name="T82" fmla="*/ 133 w 138"/>
                <a:gd name="T83" fmla="*/ 163 h 431"/>
                <a:gd name="T84" fmla="*/ 128 w 138"/>
                <a:gd name="T85" fmla="*/ 146 h 431"/>
                <a:gd name="T86" fmla="*/ 123 w 138"/>
                <a:gd name="T87" fmla="*/ 131 h 431"/>
                <a:gd name="T88" fmla="*/ 116 w 138"/>
                <a:gd name="T89" fmla="*/ 115 h 431"/>
                <a:gd name="T90" fmla="*/ 109 w 138"/>
                <a:gd name="T91" fmla="*/ 100 h 431"/>
                <a:gd name="T92" fmla="*/ 100 w 138"/>
                <a:gd name="T93" fmla="*/ 86 h 431"/>
                <a:gd name="T94" fmla="*/ 90 w 138"/>
                <a:gd name="T95" fmla="*/ 72 h 431"/>
                <a:gd name="T96" fmla="*/ 80 w 138"/>
                <a:gd name="T97" fmla="*/ 60 h 431"/>
                <a:gd name="T98" fmla="*/ 68 w 138"/>
                <a:gd name="T99" fmla="*/ 47 h 431"/>
                <a:gd name="T100" fmla="*/ 57 w 138"/>
                <a:gd name="T101" fmla="*/ 36 h 431"/>
                <a:gd name="T102" fmla="*/ 43 w 138"/>
                <a:gd name="T103" fmla="*/ 25 h 431"/>
                <a:gd name="T104" fmla="*/ 30 w 138"/>
                <a:gd name="T105" fmla="*/ 16 h 431"/>
                <a:gd name="T106" fmla="*/ 15 w 138"/>
                <a:gd name="T107" fmla="*/ 7 h 431"/>
                <a:gd name="T108" fmla="*/ 0 w 138"/>
                <a:gd name="T109" fmla="*/ 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431">
                  <a:moveTo>
                    <a:pt x="0" y="0"/>
                  </a:moveTo>
                  <a:lnTo>
                    <a:pt x="0" y="85"/>
                  </a:lnTo>
                  <a:lnTo>
                    <a:pt x="0" y="85"/>
                  </a:lnTo>
                  <a:lnTo>
                    <a:pt x="15" y="96"/>
                  </a:lnTo>
                  <a:lnTo>
                    <a:pt x="27" y="110"/>
                  </a:lnTo>
                  <a:lnTo>
                    <a:pt x="38" y="124"/>
                  </a:lnTo>
                  <a:lnTo>
                    <a:pt x="47" y="141"/>
                  </a:lnTo>
                  <a:lnTo>
                    <a:pt x="56" y="158"/>
                  </a:lnTo>
                  <a:lnTo>
                    <a:pt x="61" y="177"/>
                  </a:lnTo>
                  <a:lnTo>
                    <a:pt x="64" y="195"/>
                  </a:lnTo>
                  <a:lnTo>
                    <a:pt x="65" y="215"/>
                  </a:lnTo>
                  <a:lnTo>
                    <a:pt x="65" y="215"/>
                  </a:lnTo>
                  <a:lnTo>
                    <a:pt x="64" y="235"/>
                  </a:lnTo>
                  <a:lnTo>
                    <a:pt x="61" y="254"/>
                  </a:lnTo>
                  <a:lnTo>
                    <a:pt x="56" y="272"/>
                  </a:lnTo>
                  <a:lnTo>
                    <a:pt x="47" y="290"/>
                  </a:lnTo>
                  <a:lnTo>
                    <a:pt x="38" y="305"/>
                  </a:lnTo>
                  <a:lnTo>
                    <a:pt x="27" y="321"/>
                  </a:lnTo>
                  <a:lnTo>
                    <a:pt x="15" y="333"/>
                  </a:lnTo>
                  <a:lnTo>
                    <a:pt x="0" y="346"/>
                  </a:lnTo>
                  <a:lnTo>
                    <a:pt x="0" y="431"/>
                  </a:lnTo>
                  <a:lnTo>
                    <a:pt x="0" y="431"/>
                  </a:lnTo>
                  <a:lnTo>
                    <a:pt x="15" y="423"/>
                  </a:lnTo>
                  <a:lnTo>
                    <a:pt x="30" y="414"/>
                  </a:lnTo>
                  <a:lnTo>
                    <a:pt x="43" y="405"/>
                  </a:lnTo>
                  <a:lnTo>
                    <a:pt x="57" y="394"/>
                  </a:lnTo>
                  <a:lnTo>
                    <a:pt x="68" y="384"/>
                  </a:lnTo>
                  <a:lnTo>
                    <a:pt x="80" y="371"/>
                  </a:lnTo>
                  <a:lnTo>
                    <a:pt x="90" y="359"/>
                  </a:lnTo>
                  <a:lnTo>
                    <a:pt x="100" y="345"/>
                  </a:lnTo>
                  <a:lnTo>
                    <a:pt x="109" y="330"/>
                  </a:lnTo>
                  <a:lnTo>
                    <a:pt x="116" y="316"/>
                  </a:lnTo>
                  <a:lnTo>
                    <a:pt x="123" y="300"/>
                  </a:lnTo>
                  <a:lnTo>
                    <a:pt x="128" y="283"/>
                  </a:lnTo>
                  <a:lnTo>
                    <a:pt x="133" y="268"/>
                  </a:lnTo>
                  <a:lnTo>
                    <a:pt x="136" y="250"/>
                  </a:lnTo>
                  <a:lnTo>
                    <a:pt x="138" y="233"/>
                  </a:lnTo>
                  <a:lnTo>
                    <a:pt x="138" y="215"/>
                  </a:lnTo>
                  <a:lnTo>
                    <a:pt x="138" y="215"/>
                  </a:lnTo>
                  <a:lnTo>
                    <a:pt x="138" y="198"/>
                  </a:lnTo>
                  <a:lnTo>
                    <a:pt x="136" y="180"/>
                  </a:lnTo>
                  <a:lnTo>
                    <a:pt x="133" y="163"/>
                  </a:lnTo>
                  <a:lnTo>
                    <a:pt x="128" y="146"/>
                  </a:lnTo>
                  <a:lnTo>
                    <a:pt x="123" y="131"/>
                  </a:lnTo>
                  <a:lnTo>
                    <a:pt x="116" y="115"/>
                  </a:lnTo>
                  <a:lnTo>
                    <a:pt x="109" y="100"/>
                  </a:lnTo>
                  <a:lnTo>
                    <a:pt x="100" y="86"/>
                  </a:lnTo>
                  <a:lnTo>
                    <a:pt x="90" y="72"/>
                  </a:lnTo>
                  <a:lnTo>
                    <a:pt x="80" y="60"/>
                  </a:lnTo>
                  <a:lnTo>
                    <a:pt x="68" y="47"/>
                  </a:lnTo>
                  <a:lnTo>
                    <a:pt x="57" y="36"/>
                  </a:lnTo>
                  <a:lnTo>
                    <a:pt x="43" y="25"/>
                  </a:lnTo>
                  <a:lnTo>
                    <a:pt x="30" y="16"/>
                  </a:lnTo>
                  <a:lnTo>
                    <a:pt x="1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44" name="Freeform 38"/>
            <p:cNvSpPr/>
            <p:nvPr/>
          </p:nvSpPr>
          <p:spPr bwMode="auto">
            <a:xfrm>
              <a:off x="3195087" y="168988"/>
              <a:ext cx="450650" cy="656901"/>
            </a:xfrm>
            <a:custGeom>
              <a:avLst/>
              <a:gdLst>
                <a:gd name="T0" fmla="*/ 326 w 378"/>
                <a:gd name="T1" fmla="*/ 0 h 551"/>
                <a:gd name="T2" fmla="*/ 286 w 378"/>
                <a:gd name="T3" fmla="*/ 3 h 551"/>
                <a:gd name="T4" fmla="*/ 93 w 378"/>
                <a:gd name="T5" fmla="*/ 198 h 551"/>
                <a:gd name="T6" fmla="*/ 89 w 378"/>
                <a:gd name="T7" fmla="*/ 237 h 551"/>
                <a:gd name="T8" fmla="*/ 90 w 378"/>
                <a:gd name="T9" fmla="*/ 253 h 551"/>
                <a:gd name="T10" fmla="*/ 94 w 378"/>
                <a:gd name="T11" fmla="*/ 283 h 551"/>
                <a:gd name="T12" fmla="*/ 101 w 378"/>
                <a:gd name="T13" fmla="*/ 313 h 551"/>
                <a:gd name="T14" fmla="*/ 113 w 378"/>
                <a:gd name="T15" fmla="*/ 340 h 551"/>
                <a:gd name="T16" fmla="*/ 15 w 378"/>
                <a:gd name="T17" fmla="*/ 458 h 551"/>
                <a:gd name="T18" fmla="*/ 9 w 378"/>
                <a:gd name="T19" fmla="*/ 466 h 551"/>
                <a:gd name="T20" fmla="*/ 1 w 378"/>
                <a:gd name="T21" fmla="*/ 486 h 551"/>
                <a:gd name="T22" fmla="*/ 1 w 378"/>
                <a:gd name="T23" fmla="*/ 507 h 551"/>
                <a:gd name="T24" fmla="*/ 9 w 378"/>
                <a:gd name="T25" fmla="*/ 526 h 551"/>
                <a:gd name="T26" fmla="*/ 15 w 378"/>
                <a:gd name="T27" fmla="*/ 535 h 551"/>
                <a:gd name="T28" fmla="*/ 34 w 378"/>
                <a:gd name="T29" fmla="*/ 547 h 551"/>
                <a:gd name="T30" fmla="*/ 54 w 378"/>
                <a:gd name="T31" fmla="*/ 551 h 551"/>
                <a:gd name="T32" fmla="*/ 65 w 378"/>
                <a:gd name="T33" fmla="*/ 550 h 551"/>
                <a:gd name="T34" fmla="*/ 84 w 378"/>
                <a:gd name="T35" fmla="*/ 542 h 551"/>
                <a:gd name="T36" fmla="*/ 194 w 378"/>
                <a:gd name="T37" fmla="*/ 434 h 551"/>
                <a:gd name="T38" fmla="*/ 209 w 378"/>
                <a:gd name="T39" fmla="*/ 443 h 551"/>
                <a:gd name="T40" fmla="*/ 239 w 378"/>
                <a:gd name="T41" fmla="*/ 458 h 551"/>
                <a:gd name="T42" fmla="*/ 273 w 378"/>
                <a:gd name="T43" fmla="*/ 468 h 551"/>
                <a:gd name="T44" fmla="*/ 308 w 378"/>
                <a:gd name="T45" fmla="*/ 474 h 551"/>
                <a:gd name="T46" fmla="*/ 326 w 378"/>
                <a:gd name="T47" fmla="*/ 475 h 551"/>
                <a:gd name="T48" fmla="*/ 353 w 378"/>
                <a:gd name="T49" fmla="*/ 473 h 551"/>
                <a:gd name="T50" fmla="*/ 378 w 378"/>
                <a:gd name="T51" fmla="*/ 468 h 551"/>
                <a:gd name="T52" fmla="*/ 378 w 378"/>
                <a:gd name="T53" fmla="*/ 393 h 551"/>
                <a:gd name="T54" fmla="*/ 353 w 378"/>
                <a:gd name="T55" fmla="*/ 399 h 551"/>
                <a:gd name="T56" fmla="*/ 326 w 378"/>
                <a:gd name="T57" fmla="*/ 401 h 551"/>
                <a:gd name="T58" fmla="*/ 309 w 378"/>
                <a:gd name="T59" fmla="*/ 400 h 551"/>
                <a:gd name="T60" fmla="*/ 278 w 378"/>
                <a:gd name="T61" fmla="*/ 394 h 551"/>
                <a:gd name="T62" fmla="*/ 249 w 378"/>
                <a:gd name="T63" fmla="*/ 382 h 551"/>
                <a:gd name="T64" fmla="*/ 221 w 378"/>
                <a:gd name="T65" fmla="*/ 364 h 551"/>
                <a:gd name="T66" fmla="*/ 199 w 378"/>
                <a:gd name="T67" fmla="*/ 342 h 551"/>
                <a:gd name="T68" fmla="*/ 182 w 378"/>
                <a:gd name="T69" fmla="*/ 316 h 551"/>
                <a:gd name="T70" fmla="*/ 169 w 378"/>
                <a:gd name="T71" fmla="*/ 285 h 551"/>
                <a:gd name="T72" fmla="*/ 163 w 378"/>
                <a:gd name="T73" fmla="*/ 254 h 551"/>
                <a:gd name="T74" fmla="*/ 162 w 378"/>
                <a:gd name="T75" fmla="*/ 237 h 551"/>
                <a:gd name="T76" fmla="*/ 165 w 378"/>
                <a:gd name="T77" fmla="*/ 204 h 551"/>
                <a:gd name="T78" fmla="*/ 175 w 378"/>
                <a:gd name="T79" fmla="*/ 174 h 551"/>
                <a:gd name="T80" fmla="*/ 190 w 378"/>
                <a:gd name="T81" fmla="*/ 145 h 551"/>
                <a:gd name="T82" fmla="*/ 210 w 378"/>
                <a:gd name="T83" fmla="*/ 121 h 551"/>
                <a:gd name="T84" fmla="*/ 235 w 378"/>
                <a:gd name="T85" fmla="*/ 101 h 551"/>
                <a:gd name="T86" fmla="*/ 262 w 378"/>
                <a:gd name="T87" fmla="*/ 86 h 551"/>
                <a:gd name="T88" fmla="*/ 294 w 378"/>
                <a:gd name="T89" fmla="*/ 76 h 551"/>
                <a:gd name="T90" fmla="*/ 326 w 378"/>
                <a:gd name="T91" fmla="*/ 73 h 551"/>
                <a:gd name="T92" fmla="*/ 340 w 378"/>
                <a:gd name="T93" fmla="*/ 73 h 551"/>
                <a:gd name="T94" fmla="*/ 366 w 378"/>
                <a:gd name="T95" fmla="*/ 77 h 551"/>
                <a:gd name="T96" fmla="*/ 378 w 378"/>
                <a:gd name="T97" fmla="*/ 5 h 551"/>
                <a:gd name="T98" fmla="*/ 366 w 378"/>
                <a:gd name="T99" fmla="*/ 3 h 551"/>
                <a:gd name="T100" fmla="*/ 340 w 378"/>
                <a:gd name="T101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8" h="551">
                  <a:moveTo>
                    <a:pt x="326" y="0"/>
                  </a:moveTo>
                  <a:lnTo>
                    <a:pt x="326" y="0"/>
                  </a:lnTo>
                  <a:lnTo>
                    <a:pt x="306" y="1"/>
                  </a:lnTo>
                  <a:lnTo>
                    <a:pt x="286" y="3"/>
                  </a:lnTo>
                  <a:lnTo>
                    <a:pt x="93" y="198"/>
                  </a:lnTo>
                  <a:lnTo>
                    <a:pt x="93" y="198"/>
                  </a:lnTo>
                  <a:lnTo>
                    <a:pt x="90" y="216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90" y="253"/>
                  </a:lnTo>
                  <a:lnTo>
                    <a:pt x="91" y="269"/>
                  </a:lnTo>
                  <a:lnTo>
                    <a:pt x="94" y="283"/>
                  </a:lnTo>
                  <a:lnTo>
                    <a:pt x="97" y="298"/>
                  </a:lnTo>
                  <a:lnTo>
                    <a:pt x="101" y="313"/>
                  </a:lnTo>
                  <a:lnTo>
                    <a:pt x="106" y="326"/>
                  </a:lnTo>
                  <a:lnTo>
                    <a:pt x="113" y="340"/>
                  </a:lnTo>
                  <a:lnTo>
                    <a:pt x="120" y="353"/>
                  </a:lnTo>
                  <a:lnTo>
                    <a:pt x="15" y="458"/>
                  </a:lnTo>
                  <a:lnTo>
                    <a:pt x="15" y="458"/>
                  </a:lnTo>
                  <a:lnTo>
                    <a:pt x="9" y="466"/>
                  </a:lnTo>
                  <a:lnTo>
                    <a:pt x="4" y="476"/>
                  </a:lnTo>
                  <a:lnTo>
                    <a:pt x="1" y="486"/>
                  </a:lnTo>
                  <a:lnTo>
                    <a:pt x="0" y="497"/>
                  </a:lnTo>
                  <a:lnTo>
                    <a:pt x="1" y="507"/>
                  </a:lnTo>
                  <a:lnTo>
                    <a:pt x="4" y="516"/>
                  </a:lnTo>
                  <a:lnTo>
                    <a:pt x="9" y="526"/>
                  </a:lnTo>
                  <a:lnTo>
                    <a:pt x="15" y="535"/>
                  </a:lnTo>
                  <a:lnTo>
                    <a:pt x="15" y="535"/>
                  </a:lnTo>
                  <a:lnTo>
                    <a:pt x="24" y="542"/>
                  </a:lnTo>
                  <a:lnTo>
                    <a:pt x="34" y="547"/>
                  </a:lnTo>
                  <a:lnTo>
                    <a:pt x="44" y="550"/>
                  </a:lnTo>
                  <a:lnTo>
                    <a:pt x="54" y="551"/>
                  </a:lnTo>
                  <a:lnTo>
                    <a:pt x="54" y="551"/>
                  </a:lnTo>
                  <a:lnTo>
                    <a:pt x="65" y="550"/>
                  </a:lnTo>
                  <a:lnTo>
                    <a:pt x="75" y="547"/>
                  </a:lnTo>
                  <a:lnTo>
                    <a:pt x="84" y="542"/>
                  </a:lnTo>
                  <a:lnTo>
                    <a:pt x="93" y="535"/>
                  </a:lnTo>
                  <a:lnTo>
                    <a:pt x="194" y="434"/>
                  </a:lnTo>
                  <a:lnTo>
                    <a:pt x="194" y="434"/>
                  </a:lnTo>
                  <a:lnTo>
                    <a:pt x="209" y="443"/>
                  </a:lnTo>
                  <a:lnTo>
                    <a:pt x="224" y="451"/>
                  </a:lnTo>
                  <a:lnTo>
                    <a:pt x="239" y="458"/>
                  </a:lnTo>
                  <a:lnTo>
                    <a:pt x="256" y="463"/>
                  </a:lnTo>
                  <a:lnTo>
                    <a:pt x="273" y="468"/>
                  </a:lnTo>
                  <a:lnTo>
                    <a:pt x="290" y="472"/>
                  </a:lnTo>
                  <a:lnTo>
                    <a:pt x="308" y="474"/>
                  </a:lnTo>
                  <a:lnTo>
                    <a:pt x="326" y="475"/>
                  </a:lnTo>
                  <a:lnTo>
                    <a:pt x="326" y="475"/>
                  </a:lnTo>
                  <a:lnTo>
                    <a:pt x="340" y="474"/>
                  </a:lnTo>
                  <a:lnTo>
                    <a:pt x="353" y="473"/>
                  </a:lnTo>
                  <a:lnTo>
                    <a:pt x="366" y="470"/>
                  </a:lnTo>
                  <a:lnTo>
                    <a:pt x="378" y="468"/>
                  </a:lnTo>
                  <a:lnTo>
                    <a:pt x="378" y="393"/>
                  </a:lnTo>
                  <a:lnTo>
                    <a:pt x="378" y="393"/>
                  </a:lnTo>
                  <a:lnTo>
                    <a:pt x="366" y="396"/>
                  </a:lnTo>
                  <a:lnTo>
                    <a:pt x="353" y="399"/>
                  </a:lnTo>
                  <a:lnTo>
                    <a:pt x="340" y="400"/>
                  </a:lnTo>
                  <a:lnTo>
                    <a:pt x="326" y="401"/>
                  </a:lnTo>
                  <a:lnTo>
                    <a:pt x="326" y="401"/>
                  </a:lnTo>
                  <a:lnTo>
                    <a:pt x="309" y="400"/>
                  </a:lnTo>
                  <a:lnTo>
                    <a:pt x="294" y="398"/>
                  </a:lnTo>
                  <a:lnTo>
                    <a:pt x="278" y="394"/>
                  </a:lnTo>
                  <a:lnTo>
                    <a:pt x="262" y="388"/>
                  </a:lnTo>
                  <a:lnTo>
                    <a:pt x="249" y="382"/>
                  </a:lnTo>
                  <a:lnTo>
                    <a:pt x="235" y="373"/>
                  </a:lnTo>
                  <a:lnTo>
                    <a:pt x="221" y="364"/>
                  </a:lnTo>
                  <a:lnTo>
                    <a:pt x="210" y="353"/>
                  </a:lnTo>
                  <a:lnTo>
                    <a:pt x="199" y="342"/>
                  </a:lnTo>
                  <a:lnTo>
                    <a:pt x="190" y="329"/>
                  </a:lnTo>
                  <a:lnTo>
                    <a:pt x="182" y="316"/>
                  </a:lnTo>
                  <a:lnTo>
                    <a:pt x="175" y="301"/>
                  </a:lnTo>
                  <a:lnTo>
                    <a:pt x="169" y="285"/>
                  </a:lnTo>
                  <a:lnTo>
                    <a:pt x="165" y="270"/>
                  </a:lnTo>
                  <a:lnTo>
                    <a:pt x="163" y="254"/>
                  </a:lnTo>
                  <a:lnTo>
                    <a:pt x="162" y="237"/>
                  </a:lnTo>
                  <a:lnTo>
                    <a:pt x="162" y="237"/>
                  </a:lnTo>
                  <a:lnTo>
                    <a:pt x="163" y="221"/>
                  </a:lnTo>
                  <a:lnTo>
                    <a:pt x="165" y="204"/>
                  </a:lnTo>
                  <a:lnTo>
                    <a:pt x="169" y="188"/>
                  </a:lnTo>
                  <a:lnTo>
                    <a:pt x="175" y="174"/>
                  </a:lnTo>
                  <a:lnTo>
                    <a:pt x="182" y="159"/>
                  </a:lnTo>
                  <a:lnTo>
                    <a:pt x="190" y="145"/>
                  </a:lnTo>
                  <a:lnTo>
                    <a:pt x="199" y="133"/>
                  </a:lnTo>
                  <a:lnTo>
                    <a:pt x="210" y="121"/>
                  </a:lnTo>
                  <a:lnTo>
                    <a:pt x="221" y="111"/>
                  </a:lnTo>
                  <a:lnTo>
                    <a:pt x="235" y="101"/>
                  </a:lnTo>
                  <a:lnTo>
                    <a:pt x="249" y="93"/>
                  </a:lnTo>
                  <a:lnTo>
                    <a:pt x="262" y="86"/>
                  </a:lnTo>
                  <a:lnTo>
                    <a:pt x="278" y="81"/>
                  </a:lnTo>
                  <a:lnTo>
                    <a:pt x="294" y="76"/>
                  </a:lnTo>
                  <a:lnTo>
                    <a:pt x="309" y="74"/>
                  </a:lnTo>
                  <a:lnTo>
                    <a:pt x="326" y="73"/>
                  </a:lnTo>
                  <a:lnTo>
                    <a:pt x="326" y="73"/>
                  </a:lnTo>
                  <a:lnTo>
                    <a:pt x="340" y="73"/>
                  </a:lnTo>
                  <a:lnTo>
                    <a:pt x="353" y="75"/>
                  </a:lnTo>
                  <a:lnTo>
                    <a:pt x="366" y="77"/>
                  </a:lnTo>
                  <a:lnTo>
                    <a:pt x="378" y="82"/>
                  </a:lnTo>
                  <a:lnTo>
                    <a:pt x="378" y="5"/>
                  </a:lnTo>
                  <a:lnTo>
                    <a:pt x="378" y="5"/>
                  </a:lnTo>
                  <a:lnTo>
                    <a:pt x="366" y="3"/>
                  </a:lnTo>
                  <a:lnTo>
                    <a:pt x="353" y="1"/>
                  </a:lnTo>
                  <a:lnTo>
                    <a:pt x="340" y="0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45" name="Freeform 42"/>
            <p:cNvSpPr/>
            <p:nvPr/>
          </p:nvSpPr>
          <p:spPr bwMode="auto">
            <a:xfrm>
              <a:off x="2435657" y="1327973"/>
              <a:ext cx="194328" cy="664054"/>
            </a:xfrm>
            <a:custGeom>
              <a:avLst/>
              <a:gdLst>
                <a:gd name="T0" fmla="*/ 74 w 163"/>
                <a:gd name="T1" fmla="*/ 186 h 557"/>
                <a:gd name="T2" fmla="*/ 76 w 163"/>
                <a:gd name="T3" fmla="*/ 166 h 557"/>
                <a:gd name="T4" fmla="*/ 82 w 163"/>
                <a:gd name="T5" fmla="*/ 147 h 557"/>
                <a:gd name="T6" fmla="*/ 89 w 163"/>
                <a:gd name="T7" fmla="*/ 129 h 557"/>
                <a:gd name="T8" fmla="*/ 100 w 163"/>
                <a:gd name="T9" fmla="*/ 115 h 557"/>
                <a:gd name="T10" fmla="*/ 113 w 163"/>
                <a:gd name="T11" fmla="*/ 101 h 557"/>
                <a:gd name="T12" fmla="*/ 128 w 163"/>
                <a:gd name="T13" fmla="*/ 90 h 557"/>
                <a:gd name="T14" fmla="*/ 145 w 163"/>
                <a:gd name="T15" fmla="*/ 81 h 557"/>
                <a:gd name="T16" fmla="*/ 163 w 163"/>
                <a:gd name="T17" fmla="*/ 76 h 557"/>
                <a:gd name="T18" fmla="*/ 163 w 163"/>
                <a:gd name="T19" fmla="*/ 0 h 557"/>
                <a:gd name="T20" fmla="*/ 130 w 163"/>
                <a:gd name="T21" fmla="*/ 7 h 557"/>
                <a:gd name="T22" fmla="*/ 99 w 163"/>
                <a:gd name="T23" fmla="*/ 21 h 557"/>
                <a:gd name="T24" fmla="*/ 71 w 163"/>
                <a:gd name="T25" fmla="*/ 38 h 557"/>
                <a:gd name="T26" fmla="*/ 47 w 163"/>
                <a:gd name="T27" fmla="*/ 61 h 557"/>
                <a:gd name="T28" fmla="*/ 27 w 163"/>
                <a:gd name="T29" fmla="*/ 88 h 557"/>
                <a:gd name="T30" fmla="*/ 13 w 163"/>
                <a:gd name="T31" fmla="*/ 118 h 557"/>
                <a:gd name="T32" fmla="*/ 3 w 163"/>
                <a:gd name="T33" fmla="*/ 150 h 557"/>
                <a:gd name="T34" fmla="*/ 0 w 163"/>
                <a:gd name="T35" fmla="*/ 186 h 557"/>
                <a:gd name="T36" fmla="*/ 1 w 163"/>
                <a:gd name="T37" fmla="*/ 202 h 557"/>
                <a:gd name="T38" fmla="*/ 10 w 163"/>
                <a:gd name="T39" fmla="*/ 242 h 557"/>
                <a:gd name="T40" fmla="*/ 27 w 163"/>
                <a:gd name="T41" fmla="*/ 289 h 557"/>
                <a:gd name="T42" fmla="*/ 63 w 163"/>
                <a:gd name="T43" fmla="*/ 369 h 557"/>
                <a:gd name="T44" fmla="*/ 116 w 163"/>
                <a:gd name="T45" fmla="*/ 473 h 557"/>
                <a:gd name="T46" fmla="*/ 163 w 163"/>
                <a:gd name="T47" fmla="*/ 557 h 557"/>
                <a:gd name="T48" fmla="*/ 163 w 163"/>
                <a:gd name="T49" fmla="*/ 295 h 557"/>
                <a:gd name="T50" fmla="*/ 145 w 163"/>
                <a:gd name="T51" fmla="*/ 289 h 557"/>
                <a:gd name="T52" fmla="*/ 128 w 163"/>
                <a:gd name="T53" fmla="*/ 281 h 557"/>
                <a:gd name="T54" fmla="*/ 113 w 163"/>
                <a:gd name="T55" fmla="*/ 270 h 557"/>
                <a:gd name="T56" fmla="*/ 100 w 163"/>
                <a:gd name="T57" fmla="*/ 257 h 557"/>
                <a:gd name="T58" fmla="*/ 89 w 163"/>
                <a:gd name="T59" fmla="*/ 241 h 557"/>
                <a:gd name="T60" fmla="*/ 82 w 163"/>
                <a:gd name="T61" fmla="*/ 224 h 557"/>
                <a:gd name="T62" fmla="*/ 76 w 163"/>
                <a:gd name="T63" fmla="*/ 205 h 557"/>
                <a:gd name="T64" fmla="*/ 74 w 163"/>
                <a:gd name="T65" fmla="*/ 186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" h="557">
                  <a:moveTo>
                    <a:pt x="74" y="186"/>
                  </a:moveTo>
                  <a:lnTo>
                    <a:pt x="74" y="186"/>
                  </a:lnTo>
                  <a:lnTo>
                    <a:pt x="75" y="175"/>
                  </a:lnTo>
                  <a:lnTo>
                    <a:pt x="76" y="166"/>
                  </a:lnTo>
                  <a:lnTo>
                    <a:pt x="78" y="157"/>
                  </a:lnTo>
                  <a:lnTo>
                    <a:pt x="82" y="147"/>
                  </a:lnTo>
                  <a:lnTo>
                    <a:pt x="85" y="138"/>
                  </a:lnTo>
                  <a:lnTo>
                    <a:pt x="89" y="129"/>
                  </a:lnTo>
                  <a:lnTo>
                    <a:pt x="94" y="122"/>
                  </a:lnTo>
                  <a:lnTo>
                    <a:pt x="100" y="115"/>
                  </a:lnTo>
                  <a:lnTo>
                    <a:pt x="107" y="108"/>
                  </a:lnTo>
                  <a:lnTo>
                    <a:pt x="113" y="101"/>
                  </a:lnTo>
                  <a:lnTo>
                    <a:pt x="120" y="95"/>
                  </a:lnTo>
                  <a:lnTo>
                    <a:pt x="128" y="90"/>
                  </a:lnTo>
                  <a:lnTo>
                    <a:pt x="136" y="86"/>
                  </a:lnTo>
                  <a:lnTo>
                    <a:pt x="145" y="81"/>
                  </a:lnTo>
                  <a:lnTo>
                    <a:pt x="154" y="78"/>
                  </a:lnTo>
                  <a:lnTo>
                    <a:pt x="163" y="76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46" y="3"/>
                  </a:lnTo>
                  <a:lnTo>
                    <a:pt x="130" y="7"/>
                  </a:lnTo>
                  <a:lnTo>
                    <a:pt x="114" y="13"/>
                  </a:lnTo>
                  <a:lnTo>
                    <a:pt x="99" y="21"/>
                  </a:lnTo>
                  <a:lnTo>
                    <a:pt x="85" y="29"/>
                  </a:lnTo>
                  <a:lnTo>
                    <a:pt x="71" y="38"/>
                  </a:lnTo>
                  <a:lnTo>
                    <a:pt x="59" y="50"/>
                  </a:lnTo>
                  <a:lnTo>
                    <a:pt x="47" y="61"/>
                  </a:lnTo>
                  <a:lnTo>
                    <a:pt x="37" y="74"/>
                  </a:lnTo>
                  <a:lnTo>
                    <a:pt x="27" y="88"/>
                  </a:lnTo>
                  <a:lnTo>
                    <a:pt x="19" y="102"/>
                  </a:lnTo>
                  <a:lnTo>
                    <a:pt x="13" y="118"/>
                  </a:lnTo>
                  <a:lnTo>
                    <a:pt x="7" y="134"/>
                  </a:lnTo>
                  <a:lnTo>
                    <a:pt x="3" y="150"/>
                  </a:lnTo>
                  <a:lnTo>
                    <a:pt x="1" y="168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1" y="202"/>
                  </a:lnTo>
                  <a:lnTo>
                    <a:pt x="5" y="220"/>
                  </a:lnTo>
                  <a:lnTo>
                    <a:pt x="10" y="242"/>
                  </a:lnTo>
                  <a:lnTo>
                    <a:pt x="19" y="265"/>
                  </a:lnTo>
                  <a:lnTo>
                    <a:pt x="27" y="289"/>
                  </a:lnTo>
                  <a:lnTo>
                    <a:pt x="39" y="316"/>
                  </a:lnTo>
                  <a:lnTo>
                    <a:pt x="63" y="369"/>
                  </a:lnTo>
                  <a:lnTo>
                    <a:pt x="90" y="422"/>
                  </a:lnTo>
                  <a:lnTo>
                    <a:pt x="116" y="473"/>
                  </a:lnTo>
                  <a:lnTo>
                    <a:pt x="142" y="519"/>
                  </a:lnTo>
                  <a:lnTo>
                    <a:pt x="163" y="557"/>
                  </a:lnTo>
                  <a:lnTo>
                    <a:pt x="163" y="295"/>
                  </a:lnTo>
                  <a:lnTo>
                    <a:pt x="163" y="295"/>
                  </a:lnTo>
                  <a:lnTo>
                    <a:pt x="154" y="293"/>
                  </a:lnTo>
                  <a:lnTo>
                    <a:pt x="145" y="289"/>
                  </a:lnTo>
                  <a:lnTo>
                    <a:pt x="136" y="285"/>
                  </a:lnTo>
                  <a:lnTo>
                    <a:pt x="128" y="281"/>
                  </a:lnTo>
                  <a:lnTo>
                    <a:pt x="120" y="276"/>
                  </a:lnTo>
                  <a:lnTo>
                    <a:pt x="113" y="270"/>
                  </a:lnTo>
                  <a:lnTo>
                    <a:pt x="107" y="263"/>
                  </a:lnTo>
                  <a:lnTo>
                    <a:pt x="100" y="257"/>
                  </a:lnTo>
                  <a:lnTo>
                    <a:pt x="94" y="249"/>
                  </a:lnTo>
                  <a:lnTo>
                    <a:pt x="89" y="241"/>
                  </a:lnTo>
                  <a:lnTo>
                    <a:pt x="85" y="233"/>
                  </a:lnTo>
                  <a:lnTo>
                    <a:pt x="82" y="224"/>
                  </a:lnTo>
                  <a:lnTo>
                    <a:pt x="78" y="215"/>
                  </a:lnTo>
                  <a:lnTo>
                    <a:pt x="76" y="205"/>
                  </a:lnTo>
                  <a:lnTo>
                    <a:pt x="75" y="195"/>
                  </a:lnTo>
                  <a:lnTo>
                    <a:pt x="74" y="186"/>
                  </a:lnTo>
                  <a:lnTo>
                    <a:pt x="74" y="186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 bwMode="auto">
            <a:xfrm>
              <a:off x="2430888" y="4684322"/>
              <a:ext cx="199097" cy="323086"/>
            </a:xfrm>
            <a:custGeom>
              <a:avLst/>
              <a:gdLst>
                <a:gd name="T0" fmla="*/ 167 w 167"/>
                <a:gd name="T1" fmla="*/ 0 h 271"/>
                <a:gd name="T2" fmla="*/ 0 w 167"/>
                <a:gd name="T3" fmla="*/ 167 h 271"/>
                <a:gd name="T4" fmla="*/ 103 w 167"/>
                <a:gd name="T5" fmla="*/ 271 h 271"/>
                <a:gd name="T6" fmla="*/ 137 w 167"/>
                <a:gd name="T7" fmla="*/ 259 h 271"/>
                <a:gd name="T8" fmla="*/ 137 w 167"/>
                <a:gd name="T9" fmla="*/ 201 h 271"/>
                <a:gd name="T10" fmla="*/ 167 w 167"/>
                <a:gd name="T11" fmla="*/ 173 h 271"/>
                <a:gd name="T12" fmla="*/ 167 w 167"/>
                <a:gd name="T1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271">
                  <a:moveTo>
                    <a:pt x="167" y="0"/>
                  </a:moveTo>
                  <a:lnTo>
                    <a:pt x="0" y="167"/>
                  </a:lnTo>
                  <a:lnTo>
                    <a:pt x="103" y="271"/>
                  </a:lnTo>
                  <a:lnTo>
                    <a:pt x="137" y="259"/>
                  </a:lnTo>
                  <a:lnTo>
                    <a:pt x="137" y="201"/>
                  </a:lnTo>
                  <a:lnTo>
                    <a:pt x="167" y="17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47" name="Freeform 118"/>
            <p:cNvSpPr/>
            <p:nvPr/>
          </p:nvSpPr>
          <p:spPr bwMode="auto">
            <a:xfrm>
              <a:off x="1659537" y="3107047"/>
              <a:ext cx="960910" cy="962103"/>
            </a:xfrm>
            <a:custGeom>
              <a:avLst/>
              <a:gdLst>
                <a:gd name="T0" fmla="*/ 0 w 806"/>
                <a:gd name="T1" fmla="*/ 0 h 807"/>
                <a:gd name="T2" fmla="*/ 806 w 806"/>
                <a:gd name="T3" fmla="*/ 807 h 807"/>
                <a:gd name="T4" fmla="*/ 0 w 806"/>
                <a:gd name="T5" fmla="*/ 807 h 807"/>
                <a:gd name="T6" fmla="*/ 0 w 806"/>
                <a:gd name="T7" fmla="*/ 0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0" y="0"/>
                  </a:moveTo>
                  <a:lnTo>
                    <a:pt x="806" y="807"/>
                  </a:lnTo>
                  <a:lnTo>
                    <a:pt x="0" y="8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grpSp>
          <p:nvGrpSpPr>
            <p:cNvPr id="48" name="그룹 122"/>
            <p:cNvGrpSpPr/>
            <p:nvPr/>
          </p:nvGrpSpPr>
          <p:grpSpPr>
            <a:xfrm>
              <a:off x="1659537" y="3390790"/>
              <a:ext cx="305202" cy="678359"/>
              <a:chOff x="2209800" y="4519614"/>
              <a:chExt cx="406400" cy="903287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54" name="Freeform 9"/>
              <p:cNvSpPr/>
              <p:nvPr/>
            </p:nvSpPr>
            <p:spPr bwMode="auto">
              <a:xfrm>
                <a:off x="2209800" y="4519614"/>
                <a:ext cx="171450" cy="385763"/>
              </a:xfrm>
              <a:custGeom>
                <a:avLst/>
                <a:gdLst>
                  <a:gd name="T0" fmla="*/ 0 w 108"/>
                  <a:gd name="T1" fmla="*/ 0 h 243"/>
                  <a:gd name="T2" fmla="*/ 0 w 108"/>
                  <a:gd name="T3" fmla="*/ 243 h 243"/>
                  <a:gd name="T4" fmla="*/ 0 w 108"/>
                  <a:gd name="T5" fmla="*/ 243 h 243"/>
                  <a:gd name="T6" fmla="*/ 11 w 108"/>
                  <a:gd name="T7" fmla="*/ 242 h 243"/>
                  <a:gd name="T8" fmla="*/ 22 w 108"/>
                  <a:gd name="T9" fmla="*/ 239 h 243"/>
                  <a:gd name="T10" fmla="*/ 33 w 108"/>
                  <a:gd name="T11" fmla="*/ 234 h 243"/>
                  <a:gd name="T12" fmla="*/ 42 w 108"/>
                  <a:gd name="T13" fmla="*/ 230 h 243"/>
                  <a:gd name="T14" fmla="*/ 51 w 108"/>
                  <a:gd name="T15" fmla="*/ 224 h 243"/>
                  <a:gd name="T16" fmla="*/ 61 w 108"/>
                  <a:gd name="T17" fmla="*/ 218 h 243"/>
                  <a:gd name="T18" fmla="*/ 69 w 108"/>
                  <a:gd name="T19" fmla="*/ 210 h 243"/>
                  <a:gd name="T20" fmla="*/ 77 w 108"/>
                  <a:gd name="T21" fmla="*/ 203 h 243"/>
                  <a:gd name="T22" fmla="*/ 83 w 108"/>
                  <a:gd name="T23" fmla="*/ 195 h 243"/>
                  <a:gd name="T24" fmla="*/ 89 w 108"/>
                  <a:gd name="T25" fmla="*/ 185 h 243"/>
                  <a:gd name="T26" fmla="*/ 94 w 108"/>
                  <a:gd name="T27" fmla="*/ 176 h 243"/>
                  <a:gd name="T28" fmla="*/ 100 w 108"/>
                  <a:gd name="T29" fmla="*/ 165 h 243"/>
                  <a:gd name="T30" fmla="*/ 103 w 108"/>
                  <a:gd name="T31" fmla="*/ 155 h 243"/>
                  <a:gd name="T32" fmla="*/ 106 w 108"/>
                  <a:gd name="T33" fmla="*/ 145 h 243"/>
                  <a:gd name="T34" fmla="*/ 107 w 108"/>
                  <a:gd name="T35" fmla="*/ 133 h 243"/>
                  <a:gd name="T36" fmla="*/ 108 w 108"/>
                  <a:gd name="T37" fmla="*/ 122 h 243"/>
                  <a:gd name="T38" fmla="*/ 108 w 108"/>
                  <a:gd name="T39" fmla="*/ 122 h 243"/>
                  <a:gd name="T40" fmla="*/ 107 w 108"/>
                  <a:gd name="T41" fmla="*/ 110 h 243"/>
                  <a:gd name="T42" fmla="*/ 106 w 108"/>
                  <a:gd name="T43" fmla="*/ 99 h 243"/>
                  <a:gd name="T44" fmla="*/ 103 w 108"/>
                  <a:gd name="T45" fmla="*/ 88 h 243"/>
                  <a:gd name="T46" fmla="*/ 100 w 108"/>
                  <a:gd name="T47" fmla="*/ 77 h 243"/>
                  <a:gd name="T48" fmla="*/ 94 w 108"/>
                  <a:gd name="T49" fmla="*/ 67 h 243"/>
                  <a:gd name="T50" fmla="*/ 89 w 108"/>
                  <a:gd name="T51" fmla="*/ 58 h 243"/>
                  <a:gd name="T52" fmla="*/ 83 w 108"/>
                  <a:gd name="T53" fmla="*/ 48 h 243"/>
                  <a:gd name="T54" fmla="*/ 77 w 108"/>
                  <a:gd name="T55" fmla="*/ 40 h 243"/>
                  <a:gd name="T56" fmla="*/ 69 w 108"/>
                  <a:gd name="T57" fmla="*/ 32 h 243"/>
                  <a:gd name="T58" fmla="*/ 61 w 108"/>
                  <a:gd name="T59" fmla="*/ 25 h 243"/>
                  <a:gd name="T60" fmla="*/ 51 w 108"/>
                  <a:gd name="T61" fmla="*/ 19 h 243"/>
                  <a:gd name="T62" fmla="*/ 42 w 108"/>
                  <a:gd name="T63" fmla="*/ 13 h 243"/>
                  <a:gd name="T64" fmla="*/ 33 w 108"/>
                  <a:gd name="T65" fmla="*/ 9 h 243"/>
                  <a:gd name="T66" fmla="*/ 22 w 108"/>
                  <a:gd name="T67" fmla="*/ 4 h 243"/>
                  <a:gd name="T68" fmla="*/ 11 w 108"/>
                  <a:gd name="T69" fmla="*/ 1 h 243"/>
                  <a:gd name="T70" fmla="*/ 0 w 108"/>
                  <a:gd name="T71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8" h="243">
                    <a:moveTo>
                      <a:pt x="0" y="0"/>
                    </a:moveTo>
                    <a:lnTo>
                      <a:pt x="0" y="243"/>
                    </a:lnTo>
                    <a:lnTo>
                      <a:pt x="0" y="243"/>
                    </a:lnTo>
                    <a:lnTo>
                      <a:pt x="11" y="242"/>
                    </a:lnTo>
                    <a:lnTo>
                      <a:pt x="22" y="239"/>
                    </a:lnTo>
                    <a:lnTo>
                      <a:pt x="33" y="234"/>
                    </a:lnTo>
                    <a:lnTo>
                      <a:pt x="42" y="230"/>
                    </a:lnTo>
                    <a:lnTo>
                      <a:pt x="51" y="224"/>
                    </a:lnTo>
                    <a:lnTo>
                      <a:pt x="61" y="218"/>
                    </a:lnTo>
                    <a:lnTo>
                      <a:pt x="69" y="210"/>
                    </a:lnTo>
                    <a:lnTo>
                      <a:pt x="77" y="203"/>
                    </a:lnTo>
                    <a:lnTo>
                      <a:pt x="83" y="195"/>
                    </a:lnTo>
                    <a:lnTo>
                      <a:pt x="89" y="185"/>
                    </a:lnTo>
                    <a:lnTo>
                      <a:pt x="94" y="176"/>
                    </a:lnTo>
                    <a:lnTo>
                      <a:pt x="100" y="165"/>
                    </a:lnTo>
                    <a:lnTo>
                      <a:pt x="103" y="155"/>
                    </a:lnTo>
                    <a:lnTo>
                      <a:pt x="106" y="145"/>
                    </a:lnTo>
                    <a:lnTo>
                      <a:pt x="107" y="133"/>
                    </a:lnTo>
                    <a:lnTo>
                      <a:pt x="108" y="122"/>
                    </a:lnTo>
                    <a:lnTo>
                      <a:pt x="108" y="122"/>
                    </a:lnTo>
                    <a:lnTo>
                      <a:pt x="107" y="110"/>
                    </a:lnTo>
                    <a:lnTo>
                      <a:pt x="106" y="99"/>
                    </a:lnTo>
                    <a:lnTo>
                      <a:pt x="103" y="88"/>
                    </a:lnTo>
                    <a:lnTo>
                      <a:pt x="100" y="77"/>
                    </a:lnTo>
                    <a:lnTo>
                      <a:pt x="94" y="67"/>
                    </a:lnTo>
                    <a:lnTo>
                      <a:pt x="89" y="58"/>
                    </a:lnTo>
                    <a:lnTo>
                      <a:pt x="83" y="48"/>
                    </a:lnTo>
                    <a:lnTo>
                      <a:pt x="77" y="40"/>
                    </a:lnTo>
                    <a:lnTo>
                      <a:pt x="69" y="32"/>
                    </a:lnTo>
                    <a:lnTo>
                      <a:pt x="61" y="25"/>
                    </a:lnTo>
                    <a:lnTo>
                      <a:pt x="51" y="19"/>
                    </a:lnTo>
                    <a:lnTo>
                      <a:pt x="42" y="13"/>
                    </a:lnTo>
                    <a:lnTo>
                      <a:pt x="33" y="9"/>
                    </a:lnTo>
                    <a:lnTo>
                      <a:pt x="22" y="4"/>
                    </a:lnTo>
                    <a:lnTo>
                      <a:pt x="1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ko-KR" altLang="en-US"/>
              </a:p>
            </p:txBody>
          </p:sp>
          <p:sp>
            <p:nvSpPr>
              <p:cNvPr id="55" name="Freeform 11"/>
              <p:cNvSpPr/>
              <p:nvPr/>
            </p:nvSpPr>
            <p:spPr bwMode="auto">
              <a:xfrm>
                <a:off x="2209800" y="4935538"/>
                <a:ext cx="406400" cy="487363"/>
              </a:xfrm>
              <a:custGeom>
                <a:avLst/>
                <a:gdLst>
                  <a:gd name="T0" fmla="*/ 35 w 256"/>
                  <a:gd name="T1" fmla="*/ 0 h 307"/>
                  <a:gd name="T2" fmla="*/ 0 w 256"/>
                  <a:gd name="T3" fmla="*/ 0 h 307"/>
                  <a:gd name="T4" fmla="*/ 0 w 256"/>
                  <a:gd name="T5" fmla="*/ 307 h 307"/>
                  <a:gd name="T6" fmla="*/ 126 w 256"/>
                  <a:gd name="T7" fmla="*/ 307 h 307"/>
                  <a:gd name="T8" fmla="*/ 126 w 256"/>
                  <a:gd name="T9" fmla="*/ 215 h 307"/>
                  <a:gd name="T10" fmla="*/ 144 w 256"/>
                  <a:gd name="T11" fmla="*/ 215 h 307"/>
                  <a:gd name="T12" fmla="*/ 144 w 256"/>
                  <a:gd name="T13" fmla="*/ 307 h 307"/>
                  <a:gd name="T14" fmla="*/ 256 w 256"/>
                  <a:gd name="T15" fmla="*/ 307 h 307"/>
                  <a:gd name="T16" fmla="*/ 256 w 256"/>
                  <a:gd name="T17" fmla="*/ 134 h 307"/>
                  <a:gd name="T18" fmla="*/ 256 w 256"/>
                  <a:gd name="T19" fmla="*/ 134 h 307"/>
                  <a:gd name="T20" fmla="*/ 255 w 256"/>
                  <a:gd name="T21" fmla="*/ 128 h 307"/>
                  <a:gd name="T22" fmla="*/ 255 w 256"/>
                  <a:gd name="T23" fmla="*/ 128 h 307"/>
                  <a:gd name="T24" fmla="*/ 255 w 256"/>
                  <a:gd name="T25" fmla="*/ 123 h 307"/>
                  <a:gd name="T26" fmla="*/ 255 w 256"/>
                  <a:gd name="T27" fmla="*/ 123 h 307"/>
                  <a:gd name="T28" fmla="*/ 254 w 256"/>
                  <a:gd name="T29" fmla="*/ 121 h 307"/>
                  <a:gd name="T30" fmla="*/ 254 w 256"/>
                  <a:gd name="T31" fmla="*/ 121 h 307"/>
                  <a:gd name="T32" fmla="*/ 253 w 256"/>
                  <a:gd name="T33" fmla="*/ 113 h 307"/>
                  <a:gd name="T34" fmla="*/ 251 w 256"/>
                  <a:gd name="T35" fmla="*/ 104 h 307"/>
                  <a:gd name="T36" fmla="*/ 248 w 256"/>
                  <a:gd name="T37" fmla="*/ 97 h 307"/>
                  <a:gd name="T38" fmla="*/ 244 w 256"/>
                  <a:gd name="T39" fmla="*/ 90 h 307"/>
                  <a:gd name="T40" fmla="*/ 240 w 256"/>
                  <a:gd name="T41" fmla="*/ 82 h 307"/>
                  <a:gd name="T42" fmla="*/ 235 w 256"/>
                  <a:gd name="T43" fmla="*/ 76 h 307"/>
                  <a:gd name="T44" fmla="*/ 225 w 256"/>
                  <a:gd name="T45" fmla="*/ 63 h 307"/>
                  <a:gd name="T46" fmla="*/ 212 w 256"/>
                  <a:gd name="T47" fmla="*/ 53 h 307"/>
                  <a:gd name="T48" fmla="*/ 199 w 256"/>
                  <a:gd name="T49" fmla="*/ 44 h 307"/>
                  <a:gd name="T50" fmla="*/ 184 w 256"/>
                  <a:gd name="T51" fmla="*/ 35 h 307"/>
                  <a:gd name="T52" fmla="*/ 169 w 256"/>
                  <a:gd name="T53" fmla="*/ 28 h 307"/>
                  <a:gd name="T54" fmla="*/ 152 w 256"/>
                  <a:gd name="T55" fmla="*/ 22 h 307"/>
                  <a:gd name="T56" fmla="*/ 135 w 256"/>
                  <a:gd name="T57" fmla="*/ 16 h 307"/>
                  <a:gd name="T58" fmla="*/ 119 w 256"/>
                  <a:gd name="T59" fmla="*/ 12 h 307"/>
                  <a:gd name="T60" fmla="*/ 103 w 256"/>
                  <a:gd name="T61" fmla="*/ 8 h 307"/>
                  <a:gd name="T62" fmla="*/ 72 w 256"/>
                  <a:gd name="T63" fmla="*/ 4 h 307"/>
                  <a:gd name="T64" fmla="*/ 46 w 256"/>
                  <a:gd name="T65" fmla="*/ 1 h 307"/>
                  <a:gd name="T66" fmla="*/ 46 w 256"/>
                  <a:gd name="T67" fmla="*/ 1 h 307"/>
                  <a:gd name="T68" fmla="*/ 40 w 256"/>
                  <a:gd name="T69" fmla="*/ 0 h 307"/>
                  <a:gd name="T70" fmla="*/ 35 w 256"/>
                  <a:gd name="T71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56" h="307">
                    <a:moveTo>
                      <a:pt x="35" y="0"/>
                    </a:moveTo>
                    <a:lnTo>
                      <a:pt x="0" y="0"/>
                    </a:lnTo>
                    <a:lnTo>
                      <a:pt x="0" y="307"/>
                    </a:lnTo>
                    <a:lnTo>
                      <a:pt x="126" y="307"/>
                    </a:lnTo>
                    <a:lnTo>
                      <a:pt x="126" y="215"/>
                    </a:lnTo>
                    <a:lnTo>
                      <a:pt x="144" y="215"/>
                    </a:lnTo>
                    <a:lnTo>
                      <a:pt x="144" y="307"/>
                    </a:lnTo>
                    <a:lnTo>
                      <a:pt x="256" y="307"/>
                    </a:lnTo>
                    <a:lnTo>
                      <a:pt x="256" y="134"/>
                    </a:lnTo>
                    <a:lnTo>
                      <a:pt x="256" y="134"/>
                    </a:lnTo>
                    <a:lnTo>
                      <a:pt x="255" y="128"/>
                    </a:lnTo>
                    <a:lnTo>
                      <a:pt x="255" y="128"/>
                    </a:lnTo>
                    <a:lnTo>
                      <a:pt x="255" y="123"/>
                    </a:lnTo>
                    <a:lnTo>
                      <a:pt x="255" y="123"/>
                    </a:lnTo>
                    <a:lnTo>
                      <a:pt x="254" y="121"/>
                    </a:lnTo>
                    <a:lnTo>
                      <a:pt x="254" y="121"/>
                    </a:lnTo>
                    <a:lnTo>
                      <a:pt x="253" y="113"/>
                    </a:lnTo>
                    <a:lnTo>
                      <a:pt x="251" y="104"/>
                    </a:lnTo>
                    <a:lnTo>
                      <a:pt x="248" y="97"/>
                    </a:lnTo>
                    <a:lnTo>
                      <a:pt x="244" y="90"/>
                    </a:lnTo>
                    <a:lnTo>
                      <a:pt x="240" y="82"/>
                    </a:lnTo>
                    <a:lnTo>
                      <a:pt x="235" y="76"/>
                    </a:lnTo>
                    <a:lnTo>
                      <a:pt x="225" y="63"/>
                    </a:lnTo>
                    <a:lnTo>
                      <a:pt x="212" y="53"/>
                    </a:lnTo>
                    <a:lnTo>
                      <a:pt x="199" y="44"/>
                    </a:lnTo>
                    <a:lnTo>
                      <a:pt x="184" y="35"/>
                    </a:lnTo>
                    <a:lnTo>
                      <a:pt x="169" y="28"/>
                    </a:lnTo>
                    <a:lnTo>
                      <a:pt x="152" y="22"/>
                    </a:lnTo>
                    <a:lnTo>
                      <a:pt x="135" y="16"/>
                    </a:lnTo>
                    <a:lnTo>
                      <a:pt x="119" y="12"/>
                    </a:lnTo>
                    <a:lnTo>
                      <a:pt x="103" y="8"/>
                    </a:lnTo>
                    <a:lnTo>
                      <a:pt x="72" y="4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0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ko-KR" altLang="en-US"/>
              </a:p>
            </p:txBody>
          </p:sp>
        </p:grpSp>
        <p:sp>
          <p:nvSpPr>
            <p:cNvPr id="49" name="Freeform 110"/>
            <p:cNvSpPr/>
            <p:nvPr/>
          </p:nvSpPr>
          <p:spPr bwMode="auto">
            <a:xfrm>
              <a:off x="2684826" y="4123990"/>
              <a:ext cx="960910" cy="960910"/>
            </a:xfrm>
            <a:custGeom>
              <a:avLst/>
              <a:gdLst>
                <a:gd name="T0" fmla="*/ 0 w 806"/>
                <a:gd name="T1" fmla="*/ 0 h 806"/>
                <a:gd name="T2" fmla="*/ 806 w 806"/>
                <a:gd name="T3" fmla="*/ 806 h 806"/>
                <a:gd name="T4" fmla="*/ 0 w 806"/>
                <a:gd name="T5" fmla="*/ 806 h 806"/>
                <a:gd name="T6" fmla="*/ 0 w 806"/>
                <a:gd name="T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0"/>
                  </a:moveTo>
                  <a:lnTo>
                    <a:pt x="806" y="806"/>
                  </a:lnTo>
                  <a:lnTo>
                    <a:pt x="0" y="8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50" name="Freeform 43"/>
            <p:cNvSpPr>
              <a:spLocks noEditPoints="1"/>
            </p:cNvSpPr>
            <p:nvPr/>
          </p:nvSpPr>
          <p:spPr bwMode="auto">
            <a:xfrm>
              <a:off x="2684826" y="4425020"/>
              <a:ext cx="299242" cy="473302"/>
            </a:xfrm>
            <a:custGeom>
              <a:avLst/>
              <a:gdLst>
                <a:gd name="T0" fmla="*/ 134 w 251"/>
                <a:gd name="T1" fmla="*/ 142 h 397"/>
                <a:gd name="T2" fmla="*/ 124 w 251"/>
                <a:gd name="T3" fmla="*/ 141 h 397"/>
                <a:gd name="T4" fmla="*/ 116 w 251"/>
                <a:gd name="T5" fmla="*/ 135 h 397"/>
                <a:gd name="T6" fmla="*/ 113 w 251"/>
                <a:gd name="T7" fmla="*/ 131 h 397"/>
                <a:gd name="T8" fmla="*/ 109 w 251"/>
                <a:gd name="T9" fmla="*/ 121 h 397"/>
                <a:gd name="T10" fmla="*/ 109 w 251"/>
                <a:gd name="T11" fmla="*/ 112 h 397"/>
                <a:gd name="T12" fmla="*/ 113 w 251"/>
                <a:gd name="T13" fmla="*/ 102 h 397"/>
                <a:gd name="T14" fmla="*/ 116 w 251"/>
                <a:gd name="T15" fmla="*/ 98 h 397"/>
                <a:gd name="T16" fmla="*/ 124 w 251"/>
                <a:gd name="T17" fmla="*/ 92 h 397"/>
                <a:gd name="T18" fmla="*/ 134 w 251"/>
                <a:gd name="T19" fmla="*/ 91 h 397"/>
                <a:gd name="T20" fmla="*/ 139 w 251"/>
                <a:gd name="T21" fmla="*/ 91 h 397"/>
                <a:gd name="T22" fmla="*/ 148 w 251"/>
                <a:gd name="T23" fmla="*/ 95 h 397"/>
                <a:gd name="T24" fmla="*/ 153 w 251"/>
                <a:gd name="T25" fmla="*/ 98 h 397"/>
                <a:gd name="T26" fmla="*/ 159 w 251"/>
                <a:gd name="T27" fmla="*/ 107 h 397"/>
                <a:gd name="T28" fmla="*/ 160 w 251"/>
                <a:gd name="T29" fmla="*/ 117 h 397"/>
                <a:gd name="T30" fmla="*/ 159 w 251"/>
                <a:gd name="T31" fmla="*/ 127 h 397"/>
                <a:gd name="T32" fmla="*/ 153 w 251"/>
                <a:gd name="T33" fmla="*/ 135 h 397"/>
                <a:gd name="T34" fmla="*/ 148 w 251"/>
                <a:gd name="T35" fmla="*/ 138 h 397"/>
                <a:gd name="T36" fmla="*/ 139 w 251"/>
                <a:gd name="T37" fmla="*/ 142 h 397"/>
                <a:gd name="T38" fmla="*/ 105 w 251"/>
                <a:gd name="T39" fmla="*/ 0 h 397"/>
                <a:gd name="T40" fmla="*/ 91 w 251"/>
                <a:gd name="T41" fmla="*/ 1 h 397"/>
                <a:gd name="T42" fmla="*/ 64 w 251"/>
                <a:gd name="T43" fmla="*/ 6 h 397"/>
                <a:gd name="T44" fmla="*/ 38 w 251"/>
                <a:gd name="T45" fmla="*/ 17 h 397"/>
                <a:gd name="T46" fmla="*/ 13 w 251"/>
                <a:gd name="T47" fmla="*/ 33 h 397"/>
                <a:gd name="T48" fmla="*/ 2 w 251"/>
                <a:gd name="T49" fmla="*/ 43 h 397"/>
                <a:gd name="T50" fmla="*/ 0 w 251"/>
                <a:gd name="T51" fmla="*/ 397 h 397"/>
                <a:gd name="T52" fmla="*/ 17 w 251"/>
                <a:gd name="T53" fmla="*/ 322 h 397"/>
                <a:gd name="T54" fmla="*/ 56 w 251"/>
                <a:gd name="T55" fmla="*/ 282 h 397"/>
                <a:gd name="T56" fmla="*/ 80 w 251"/>
                <a:gd name="T57" fmla="*/ 289 h 397"/>
                <a:gd name="T58" fmla="*/ 106 w 251"/>
                <a:gd name="T59" fmla="*/ 291 h 397"/>
                <a:gd name="T60" fmla="*/ 119 w 251"/>
                <a:gd name="T61" fmla="*/ 291 h 397"/>
                <a:gd name="T62" fmla="*/ 146 w 251"/>
                <a:gd name="T63" fmla="*/ 285 h 397"/>
                <a:gd name="T64" fmla="*/ 172 w 251"/>
                <a:gd name="T65" fmla="*/ 275 h 397"/>
                <a:gd name="T66" fmla="*/ 197 w 251"/>
                <a:gd name="T67" fmla="*/ 259 h 397"/>
                <a:gd name="T68" fmla="*/ 208 w 251"/>
                <a:gd name="T69" fmla="*/ 249 h 397"/>
                <a:gd name="T70" fmla="*/ 227 w 251"/>
                <a:gd name="T71" fmla="*/ 226 h 397"/>
                <a:gd name="T72" fmla="*/ 239 w 251"/>
                <a:gd name="T73" fmla="*/ 201 h 397"/>
                <a:gd name="T74" fmla="*/ 248 w 251"/>
                <a:gd name="T75" fmla="*/ 174 h 397"/>
                <a:gd name="T76" fmla="*/ 251 w 251"/>
                <a:gd name="T77" fmla="*/ 146 h 397"/>
                <a:gd name="T78" fmla="*/ 248 w 251"/>
                <a:gd name="T79" fmla="*/ 118 h 397"/>
                <a:gd name="T80" fmla="*/ 239 w 251"/>
                <a:gd name="T81" fmla="*/ 91 h 397"/>
                <a:gd name="T82" fmla="*/ 227 w 251"/>
                <a:gd name="T83" fmla="*/ 66 h 397"/>
                <a:gd name="T84" fmla="*/ 208 w 251"/>
                <a:gd name="T85" fmla="*/ 43 h 397"/>
                <a:gd name="T86" fmla="*/ 197 w 251"/>
                <a:gd name="T87" fmla="*/ 33 h 397"/>
                <a:gd name="T88" fmla="*/ 172 w 251"/>
                <a:gd name="T89" fmla="*/ 17 h 397"/>
                <a:gd name="T90" fmla="*/ 146 w 251"/>
                <a:gd name="T91" fmla="*/ 6 h 397"/>
                <a:gd name="T92" fmla="*/ 119 w 251"/>
                <a:gd name="T93" fmla="*/ 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1" h="397">
                  <a:moveTo>
                    <a:pt x="134" y="142"/>
                  </a:moveTo>
                  <a:lnTo>
                    <a:pt x="134" y="142"/>
                  </a:lnTo>
                  <a:lnTo>
                    <a:pt x="130" y="142"/>
                  </a:lnTo>
                  <a:lnTo>
                    <a:pt x="124" y="141"/>
                  </a:lnTo>
                  <a:lnTo>
                    <a:pt x="120" y="138"/>
                  </a:lnTo>
                  <a:lnTo>
                    <a:pt x="116" y="135"/>
                  </a:lnTo>
                  <a:lnTo>
                    <a:pt x="116" y="135"/>
                  </a:lnTo>
                  <a:lnTo>
                    <a:pt x="113" y="131"/>
                  </a:lnTo>
                  <a:lnTo>
                    <a:pt x="110" y="127"/>
                  </a:lnTo>
                  <a:lnTo>
                    <a:pt x="109" y="121"/>
                  </a:lnTo>
                  <a:lnTo>
                    <a:pt x="109" y="116"/>
                  </a:lnTo>
                  <a:lnTo>
                    <a:pt x="109" y="112"/>
                  </a:lnTo>
                  <a:lnTo>
                    <a:pt x="110" y="107"/>
                  </a:lnTo>
                  <a:lnTo>
                    <a:pt x="113" y="102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4" y="92"/>
                  </a:lnTo>
                  <a:lnTo>
                    <a:pt x="130" y="91"/>
                  </a:lnTo>
                  <a:lnTo>
                    <a:pt x="134" y="91"/>
                  </a:lnTo>
                  <a:lnTo>
                    <a:pt x="134" y="91"/>
                  </a:lnTo>
                  <a:lnTo>
                    <a:pt x="139" y="91"/>
                  </a:lnTo>
                  <a:lnTo>
                    <a:pt x="144" y="92"/>
                  </a:lnTo>
                  <a:lnTo>
                    <a:pt x="148" y="95"/>
                  </a:lnTo>
                  <a:lnTo>
                    <a:pt x="153" y="98"/>
                  </a:lnTo>
                  <a:lnTo>
                    <a:pt x="153" y="98"/>
                  </a:lnTo>
                  <a:lnTo>
                    <a:pt x="156" y="102"/>
                  </a:lnTo>
                  <a:lnTo>
                    <a:pt x="159" y="107"/>
                  </a:lnTo>
                  <a:lnTo>
                    <a:pt x="160" y="112"/>
                  </a:lnTo>
                  <a:lnTo>
                    <a:pt x="160" y="117"/>
                  </a:lnTo>
                  <a:lnTo>
                    <a:pt x="160" y="121"/>
                  </a:lnTo>
                  <a:lnTo>
                    <a:pt x="159" y="127"/>
                  </a:lnTo>
                  <a:lnTo>
                    <a:pt x="156" y="131"/>
                  </a:lnTo>
                  <a:lnTo>
                    <a:pt x="153" y="135"/>
                  </a:lnTo>
                  <a:lnTo>
                    <a:pt x="153" y="135"/>
                  </a:lnTo>
                  <a:lnTo>
                    <a:pt x="148" y="138"/>
                  </a:lnTo>
                  <a:lnTo>
                    <a:pt x="144" y="141"/>
                  </a:lnTo>
                  <a:lnTo>
                    <a:pt x="139" y="142"/>
                  </a:lnTo>
                  <a:lnTo>
                    <a:pt x="134" y="142"/>
                  </a:lnTo>
                  <a:close/>
                  <a:moveTo>
                    <a:pt x="105" y="0"/>
                  </a:moveTo>
                  <a:lnTo>
                    <a:pt x="105" y="0"/>
                  </a:lnTo>
                  <a:lnTo>
                    <a:pt x="91" y="1"/>
                  </a:lnTo>
                  <a:lnTo>
                    <a:pt x="77" y="3"/>
                  </a:lnTo>
                  <a:lnTo>
                    <a:pt x="64" y="6"/>
                  </a:lnTo>
                  <a:lnTo>
                    <a:pt x="50" y="12"/>
                  </a:lnTo>
                  <a:lnTo>
                    <a:pt x="38" y="17"/>
                  </a:lnTo>
                  <a:lnTo>
                    <a:pt x="25" y="24"/>
                  </a:lnTo>
                  <a:lnTo>
                    <a:pt x="13" y="33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0" y="46"/>
                  </a:lnTo>
                  <a:lnTo>
                    <a:pt x="0" y="397"/>
                  </a:lnTo>
                  <a:lnTo>
                    <a:pt x="45" y="351"/>
                  </a:lnTo>
                  <a:lnTo>
                    <a:pt x="17" y="322"/>
                  </a:lnTo>
                  <a:lnTo>
                    <a:pt x="56" y="282"/>
                  </a:lnTo>
                  <a:lnTo>
                    <a:pt x="56" y="282"/>
                  </a:lnTo>
                  <a:lnTo>
                    <a:pt x="68" y="286"/>
                  </a:lnTo>
                  <a:lnTo>
                    <a:pt x="80" y="289"/>
                  </a:lnTo>
                  <a:lnTo>
                    <a:pt x="93" y="291"/>
                  </a:lnTo>
                  <a:lnTo>
                    <a:pt x="106" y="291"/>
                  </a:lnTo>
                  <a:lnTo>
                    <a:pt x="106" y="291"/>
                  </a:lnTo>
                  <a:lnTo>
                    <a:pt x="119" y="291"/>
                  </a:lnTo>
                  <a:lnTo>
                    <a:pt x="133" y="289"/>
                  </a:lnTo>
                  <a:lnTo>
                    <a:pt x="146" y="285"/>
                  </a:lnTo>
                  <a:lnTo>
                    <a:pt x="160" y="280"/>
                  </a:lnTo>
                  <a:lnTo>
                    <a:pt x="172" y="275"/>
                  </a:lnTo>
                  <a:lnTo>
                    <a:pt x="185" y="268"/>
                  </a:lnTo>
                  <a:lnTo>
                    <a:pt x="197" y="259"/>
                  </a:lnTo>
                  <a:lnTo>
                    <a:pt x="208" y="249"/>
                  </a:lnTo>
                  <a:lnTo>
                    <a:pt x="208" y="249"/>
                  </a:lnTo>
                  <a:lnTo>
                    <a:pt x="217" y="237"/>
                  </a:lnTo>
                  <a:lnTo>
                    <a:pt x="227" y="226"/>
                  </a:lnTo>
                  <a:lnTo>
                    <a:pt x="234" y="213"/>
                  </a:lnTo>
                  <a:lnTo>
                    <a:pt x="239" y="201"/>
                  </a:lnTo>
                  <a:lnTo>
                    <a:pt x="245" y="187"/>
                  </a:lnTo>
                  <a:lnTo>
                    <a:pt x="248" y="174"/>
                  </a:lnTo>
                  <a:lnTo>
                    <a:pt x="250" y="160"/>
                  </a:lnTo>
                  <a:lnTo>
                    <a:pt x="251" y="146"/>
                  </a:lnTo>
                  <a:lnTo>
                    <a:pt x="250" y="132"/>
                  </a:lnTo>
                  <a:lnTo>
                    <a:pt x="248" y="118"/>
                  </a:lnTo>
                  <a:lnTo>
                    <a:pt x="245" y="105"/>
                  </a:lnTo>
                  <a:lnTo>
                    <a:pt x="239" y="91"/>
                  </a:lnTo>
                  <a:lnTo>
                    <a:pt x="234" y="78"/>
                  </a:lnTo>
                  <a:lnTo>
                    <a:pt x="227" y="66"/>
                  </a:lnTo>
                  <a:lnTo>
                    <a:pt x="217" y="54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197" y="33"/>
                  </a:lnTo>
                  <a:lnTo>
                    <a:pt x="185" y="24"/>
                  </a:lnTo>
                  <a:lnTo>
                    <a:pt x="172" y="17"/>
                  </a:lnTo>
                  <a:lnTo>
                    <a:pt x="160" y="12"/>
                  </a:lnTo>
                  <a:lnTo>
                    <a:pt x="146" y="6"/>
                  </a:lnTo>
                  <a:lnTo>
                    <a:pt x="133" y="3"/>
                  </a:lnTo>
                  <a:lnTo>
                    <a:pt x="119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51" name="Freeform 116"/>
            <p:cNvSpPr/>
            <p:nvPr/>
          </p:nvSpPr>
          <p:spPr bwMode="auto">
            <a:xfrm>
              <a:off x="1659537" y="2091295"/>
              <a:ext cx="960910" cy="960910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0 w 806"/>
                <a:gd name="T5" fmla="*/ 0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52" name="Freeform 108"/>
            <p:cNvSpPr/>
            <p:nvPr/>
          </p:nvSpPr>
          <p:spPr bwMode="auto">
            <a:xfrm>
              <a:off x="2684826" y="1074351"/>
              <a:ext cx="960910" cy="962103"/>
            </a:xfrm>
            <a:custGeom>
              <a:avLst/>
              <a:gdLst>
                <a:gd name="T0" fmla="*/ 0 w 806"/>
                <a:gd name="T1" fmla="*/ 807 h 807"/>
                <a:gd name="T2" fmla="*/ 806 w 806"/>
                <a:gd name="T3" fmla="*/ 0 h 807"/>
                <a:gd name="T4" fmla="*/ 0 w 806"/>
                <a:gd name="T5" fmla="*/ 0 h 807"/>
                <a:gd name="T6" fmla="*/ 0 w 806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0" y="807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  <p:sp>
          <p:nvSpPr>
            <p:cNvPr id="53" name="Freeform 40"/>
            <p:cNvSpPr/>
            <p:nvPr/>
          </p:nvSpPr>
          <p:spPr bwMode="auto">
            <a:xfrm>
              <a:off x="2684826" y="1327973"/>
              <a:ext cx="194328" cy="664054"/>
            </a:xfrm>
            <a:custGeom>
              <a:avLst/>
              <a:gdLst>
                <a:gd name="T0" fmla="*/ 0 w 163"/>
                <a:gd name="T1" fmla="*/ 76 h 557"/>
                <a:gd name="T2" fmla="*/ 10 w 163"/>
                <a:gd name="T3" fmla="*/ 78 h 557"/>
                <a:gd name="T4" fmla="*/ 27 w 163"/>
                <a:gd name="T5" fmla="*/ 86 h 557"/>
                <a:gd name="T6" fmla="*/ 43 w 163"/>
                <a:gd name="T7" fmla="*/ 95 h 557"/>
                <a:gd name="T8" fmla="*/ 57 w 163"/>
                <a:gd name="T9" fmla="*/ 108 h 557"/>
                <a:gd name="T10" fmla="*/ 69 w 163"/>
                <a:gd name="T11" fmla="*/ 122 h 557"/>
                <a:gd name="T12" fmla="*/ 79 w 163"/>
                <a:gd name="T13" fmla="*/ 138 h 557"/>
                <a:gd name="T14" fmla="*/ 85 w 163"/>
                <a:gd name="T15" fmla="*/ 157 h 557"/>
                <a:gd name="T16" fmla="*/ 88 w 163"/>
                <a:gd name="T17" fmla="*/ 175 h 557"/>
                <a:gd name="T18" fmla="*/ 89 w 163"/>
                <a:gd name="T19" fmla="*/ 186 h 557"/>
                <a:gd name="T20" fmla="*/ 87 w 163"/>
                <a:gd name="T21" fmla="*/ 205 h 557"/>
                <a:gd name="T22" fmla="*/ 82 w 163"/>
                <a:gd name="T23" fmla="*/ 224 h 557"/>
                <a:gd name="T24" fmla="*/ 74 w 163"/>
                <a:gd name="T25" fmla="*/ 241 h 557"/>
                <a:gd name="T26" fmla="*/ 63 w 163"/>
                <a:gd name="T27" fmla="*/ 257 h 557"/>
                <a:gd name="T28" fmla="*/ 50 w 163"/>
                <a:gd name="T29" fmla="*/ 270 h 557"/>
                <a:gd name="T30" fmla="*/ 36 w 163"/>
                <a:gd name="T31" fmla="*/ 281 h 557"/>
                <a:gd name="T32" fmla="*/ 18 w 163"/>
                <a:gd name="T33" fmla="*/ 289 h 557"/>
                <a:gd name="T34" fmla="*/ 0 w 163"/>
                <a:gd name="T35" fmla="*/ 295 h 557"/>
                <a:gd name="T36" fmla="*/ 0 w 163"/>
                <a:gd name="T37" fmla="*/ 557 h 557"/>
                <a:gd name="T38" fmla="*/ 46 w 163"/>
                <a:gd name="T39" fmla="*/ 473 h 557"/>
                <a:gd name="T40" fmla="*/ 101 w 163"/>
                <a:gd name="T41" fmla="*/ 369 h 557"/>
                <a:gd name="T42" fmla="*/ 136 w 163"/>
                <a:gd name="T43" fmla="*/ 289 h 557"/>
                <a:gd name="T44" fmla="*/ 153 w 163"/>
                <a:gd name="T45" fmla="*/ 242 h 557"/>
                <a:gd name="T46" fmla="*/ 162 w 163"/>
                <a:gd name="T47" fmla="*/ 202 h 557"/>
                <a:gd name="T48" fmla="*/ 163 w 163"/>
                <a:gd name="T49" fmla="*/ 186 h 557"/>
                <a:gd name="T50" fmla="*/ 160 w 163"/>
                <a:gd name="T51" fmla="*/ 150 h 557"/>
                <a:gd name="T52" fmla="*/ 151 w 163"/>
                <a:gd name="T53" fmla="*/ 118 h 557"/>
                <a:gd name="T54" fmla="*/ 136 w 163"/>
                <a:gd name="T55" fmla="*/ 88 h 557"/>
                <a:gd name="T56" fmla="*/ 116 w 163"/>
                <a:gd name="T57" fmla="*/ 61 h 557"/>
                <a:gd name="T58" fmla="*/ 92 w 163"/>
                <a:gd name="T59" fmla="*/ 38 h 557"/>
                <a:gd name="T60" fmla="*/ 64 w 163"/>
                <a:gd name="T61" fmla="*/ 21 h 557"/>
                <a:gd name="T62" fmla="*/ 34 w 163"/>
                <a:gd name="T63" fmla="*/ 7 h 557"/>
                <a:gd name="T64" fmla="*/ 0 w 163"/>
                <a:gd name="T65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" h="557">
                  <a:moveTo>
                    <a:pt x="0" y="0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10" y="78"/>
                  </a:lnTo>
                  <a:lnTo>
                    <a:pt x="18" y="81"/>
                  </a:lnTo>
                  <a:lnTo>
                    <a:pt x="27" y="86"/>
                  </a:lnTo>
                  <a:lnTo>
                    <a:pt x="36" y="90"/>
                  </a:lnTo>
                  <a:lnTo>
                    <a:pt x="43" y="95"/>
                  </a:lnTo>
                  <a:lnTo>
                    <a:pt x="50" y="101"/>
                  </a:lnTo>
                  <a:lnTo>
                    <a:pt x="57" y="108"/>
                  </a:lnTo>
                  <a:lnTo>
                    <a:pt x="63" y="115"/>
                  </a:lnTo>
                  <a:lnTo>
                    <a:pt x="69" y="122"/>
                  </a:lnTo>
                  <a:lnTo>
                    <a:pt x="74" y="129"/>
                  </a:lnTo>
                  <a:lnTo>
                    <a:pt x="79" y="138"/>
                  </a:lnTo>
                  <a:lnTo>
                    <a:pt x="82" y="147"/>
                  </a:lnTo>
                  <a:lnTo>
                    <a:pt x="85" y="157"/>
                  </a:lnTo>
                  <a:lnTo>
                    <a:pt x="87" y="166"/>
                  </a:lnTo>
                  <a:lnTo>
                    <a:pt x="88" y="17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8" y="195"/>
                  </a:lnTo>
                  <a:lnTo>
                    <a:pt x="87" y="205"/>
                  </a:lnTo>
                  <a:lnTo>
                    <a:pt x="85" y="215"/>
                  </a:lnTo>
                  <a:lnTo>
                    <a:pt x="82" y="224"/>
                  </a:lnTo>
                  <a:lnTo>
                    <a:pt x="79" y="233"/>
                  </a:lnTo>
                  <a:lnTo>
                    <a:pt x="74" y="241"/>
                  </a:lnTo>
                  <a:lnTo>
                    <a:pt x="69" y="249"/>
                  </a:lnTo>
                  <a:lnTo>
                    <a:pt x="63" y="257"/>
                  </a:lnTo>
                  <a:lnTo>
                    <a:pt x="57" y="263"/>
                  </a:lnTo>
                  <a:lnTo>
                    <a:pt x="50" y="270"/>
                  </a:lnTo>
                  <a:lnTo>
                    <a:pt x="43" y="276"/>
                  </a:lnTo>
                  <a:lnTo>
                    <a:pt x="36" y="281"/>
                  </a:lnTo>
                  <a:lnTo>
                    <a:pt x="27" y="285"/>
                  </a:lnTo>
                  <a:lnTo>
                    <a:pt x="18" y="289"/>
                  </a:lnTo>
                  <a:lnTo>
                    <a:pt x="10" y="293"/>
                  </a:lnTo>
                  <a:lnTo>
                    <a:pt x="0" y="295"/>
                  </a:lnTo>
                  <a:lnTo>
                    <a:pt x="0" y="557"/>
                  </a:lnTo>
                  <a:lnTo>
                    <a:pt x="0" y="557"/>
                  </a:lnTo>
                  <a:lnTo>
                    <a:pt x="21" y="519"/>
                  </a:lnTo>
                  <a:lnTo>
                    <a:pt x="46" y="473"/>
                  </a:lnTo>
                  <a:lnTo>
                    <a:pt x="73" y="422"/>
                  </a:lnTo>
                  <a:lnTo>
                    <a:pt x="101" y="369"/>
                  </a:lnTo>
                  <a:lnTo>
                    <a:pt x="125" y="316"/>
                  </a:lnTo>
                  <a:lnTo>
                    <a:pt x="136" y="289"/>
                  </a:lnTo>
                  <a:lnTo>
                    <a:pt x="145" y="265"/>
                  </a:lnTo>
                  <a:lnTo>
                    <a:pt x="153" y="242"/>
                  </a:lnTo>
                  <a:lnTo>
                    <a:pt x="158" y="220"/>
                  </a:lnTo>
                  <a:lnTo>
                    <a:pt x="162" y="202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2" y="168"/>
                  </a:lnTo>
                  <a:lnTo>
                    <a:pt x="160" y="150"/>
                  </a:lnTo>
                  <a:lnTo>
                    <a:pt x="156" y="134"/>
                  </a:lnTo>
                  <a:lnTo>
                    <a:pt x="151" y="118"/>
                  </a:lnTo>
                  <a:lnTo>
                    <a:pt x="145" y="102"/>
                  </a:lnTo>
                  <a:lnTo>
                    <a:pt x="136" y="88"/>
                  </a:lnTo>
                  <a:lnTo>
                    <a:pt x="127" y="74"/>
                  </a:lnTo>
                  <a:lnTo>
                    <a:pt x="116" y="61"/>
                  </a:lnTo>
                  <a:lnTo>
                    <a:pt x="105" y="50"/>
                  </a:lnTo>
                  <a:lnTo>
                    <a:pt x="92" y="38"/>
                  </a:lnTo>
                  <a:lnTo>
                    <a:pt x="79" y="29"/>
                  </a:lnTo>
                  <a:lnTo>
                    <a:pt x="64" y="21"/>
                  </a:lnTo>
                  <a:lnTo>
                    <a:pt x="49" y="13"/>
                  </a:lnTo>
                  <a:lnTo>
                    <a:pt x="34" y="7"/>
                  </a:lnTo>
                  <a:lnTo>
                    <a:pt x="1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/>
            </a:p>
          </p:txBody>
        </p:sp>
      </p:grpSp>
      <p:grpSp>
        <p:nvGrpSpPr>
          <p:cNvPr id="58" name="그룹 87"/>
          <p:cNvGrpSpPr/>
          <p:nvPr userDrawn="1"/>
        </p:nvGrpSpPr>
        <p:grpSpPr>
          <a:xfrm>
            <a:off x="10522217" y="5581017"/>
            <a:ext cx="1263130" cy="1281262"/>
            <a:chOff x="7668344" y="5495925"/>
            <a:chExt cx="1261419" cy="1279526"/>
          </a:xfrm>
        </p:grpSpPr>
        <p:sp>
          <p:nvSpPr>
            <p:cNvPr id="59" name="Freeform 13"/>
            <p:cNvSpPr/>
            <p:nvPr/>
          </p:nvSpPr>
          <p:spPr bwMode="auto">
            <a:xfrm>
              <a:off x="8315651" y="5495925"/>
              <a:ext cx="614112" cy="614112"/>
            </a:xfrm>
            <a:custGeom>
              <a:avLst/>
              <a:gdLst>
                <a:gd name="T0" fmla="*/ 0 w 407"/>
                <a:gd name="T1" fmla="*/ 0 h 407"/>
                <a:gd name="T2" fmla="*/ 0 w 407"/>
                <a:gd name="T3" fmla="*/ 407 h 407"/>
                <a:gd name="T4" fmla="*/ 407 w 407"/>
                <a:gd name="T5" fmla="*/ 407 h 407"/>
                <a:gd name="T6" fmla="*/ 0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0" y="0"/>
                  </a:moveTo>
                  <a:lnTo>
                    <a:pt x="0" y="407"/>
                  </a:lnTo>
                  <a:lnTo>
                    <a:pt x="407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0" name="Freeform 14"/>
            <p:cNvSpPr/>
            <p:nvPr/>
          </p:nvSpPr>
          <p:spPr bwMode="auto">
            <a:xfrm>
              <a:off x="8315651" y="5495925"/>
              <a:ext cx="614112" cy="614112"/>
            </a:xfrm>
            <a:custGeom>
              <a:avLst/>
              <a:gdLst>
                <a:gd name="T0" fmla="*/ 0 w 407"/>
                <a:gd name="T1" fmla="*/ 0 h 407"/>
                <a:gd name="T2" fmla="*/ 0 w 407"/>
                <a:gd name="T3" fmla="*/ 407 h 407"/>
                <a:gd name="T4" fmla="*/ 407 w 407"/>
                <a:gd name="T5" fmla="*/ 407 h 407"/>
                <a:gd name="T6" fmla="*/ 0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0" y="0"/>
                  </a:moveTo>
                  <a:lnTo>
                    <a:pt x="0" y="407"/>
                  </a:lnTo>
                  <a:lnTo>
                    <a:pt x="407" y="40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1" name="Freeform 15"/>
            <p:cNvSpPr/>
            <p:nvPr/>
          </p:nvSpPr>
          <p:spPr bwMode="auto">
            <a:xfrm>
              <a:off x="7668344" y="5495925"/>
              <a:ext cx="612603" cy="614112"/>
            </a:xfrm>
            <a:custGeom>
              <a:avLst/>
              <a:gdLst>
                <a:gd name="T0" fmla="*/ 406 w 406"/>
                <a:gd name="T1" fmla="*/ 0 h 407"/>
                <a:gd name="T2" fmla="*/ 0 w 406"/>
                <a:gd name="T3" fmla="*/ 0 h 407"/>
                <a:gd name="T4" fmla="*/ 406 w 406"/>
                <a:gd name="T5" fmla="*/ 407 h 407"/>
                <a:gd name="T6" fmla="*/ 406 w 406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406" y="0"/>
                  </a:moveTo>
                  <a:lnTo>
                    <a:pt x="0" y="0"/>
                  </a:lnTo>
                  <a:lnTo>
                    <a:pt x="406" y="407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2" name="Freeform 17"/>
            <p:cNvSpPr/>
            <p:nvPr/>
          </p:nvSpPr>
          <p:spPr bwMode="auto">
            <a:xfrm>
              <a:off x="8315651" y="5495925"/>
              <a:ext cx="614112" cy="614112"/>
            </a:xfrm>
            <a:custGeom>
              <a:avLst/>
              <a:gdLst>
                <a:gd name="T0" fmla="*/ 407 w 407"/>
                <a:gd name="T1" fmla="*/ 0 h 407"/>
                <a:gd name="T2" fmla="*/ 0 w 407"/>
                <a:gd name="T3" fmla="*/ 0 h 407"/>
                <a:gd name="T4" fmla="*/ 0 w 407"/>
                <a:gd name="T5" fmla="*/ 407 h 407"/>
                <a:gd name="T6" fmla="*/ 407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407" y="0"/>
                  </a:moveTo>
                  <a:lnTo>
                    <a:pt x="0" y="0"/>
                  </a:lnTo>
                  <a:lnTo>
                    <a:pt x="0" y="407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 latinLnBrk="1"/>
              <a:endParaRPr lang="ko-KR" altLang="en-US"/>
            </a:p>
          </p:txBody>
        </p:sp>
        <p:sp>
          <p:nvSpPr>
            <p:cNvPr id="63" name="Freeform 18"/>
            <p:cNvSpPr/>
            <p:nvPr/>
          </p:nvSpPr>
          <p:spPr bwMode="auto">
            <a:xfrm>
              <a:off x="8315651" y="6161338"/>
              <a:ext cx="614112" cy="614112"/>
            </a:xfrm>
            <a:custGeom>
              <a:avLst/>
              <a:gdLst>
                <a:gd name="T0" fmla="*/ 407 w 407"/>
                <a:gd name="T1" fmla="*/ 0 h 407"/>
                <a:gd name="T2" fmla="*/ 0 w 407"/>
                <a:gd name="T3" fmla="*/ 0 h 407"/>
                <a:gd name="T4" fmla="*/ 0 w 407"/>
                <a:gd name="T5" fmla="*/ 407 h 407"/>
                <a:gd name="T6" fmla="*/ 0 w 407"/>
                <a:gd name="T7" fmla="*/ 0 h 407"/>
                <a:gd name="T8" fmla="*/ 203 w 407"/>
                <a:gd name="T9" fmla="*/ 204 h 407"/>
                <a:gd name="T10" fmla="*/ 407 w 407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407">
                  <a:moveTo>
                    <a:pt x="407" y="0"/>
                  </a:moveTo>
                  <a:lnTo>
                    <a:pt x="0" y="0"/>
                  </a:lnTo>
                  <a:lnTo>
                    <a:pt x="0" y="407"/>
                  </a:lnTo>
                  <a:lnTo>
                    <a:pt x="0" y="0"/>
                  </a:lnTo>
                  <a:lnTo>
                    <a:pt x="203" y="204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4" name="Freeform 19"/>
            <p:cNvSpPr/>
            <p:nvPr/>
          </p:nvSpPr>
          <p:spPr bwMode="auto">
            <a:xfrm>
              <a:off x="8315651" y="6161338"/>
              <a:ext cx="614112" cy="614112"/>
            </a:xfrm>
            <a:custGeom>
              <a:avLst/>
              <a:gdLst>
                <a:gd name="T0" fmla="*/ 407 w 407"/>
                <a:gd name="T1" fmla="*/ 0 h 407"/>
                <a:gd name="T2" fmla="*/ 0 w 407"/>
                <a:gd name="T3" fmla="*/ 0 h 407"/>
                <a:gd name="T4" fmla="*/ 0 w 407"/>
                <a:gd name="T5" fmla="*/ 407 h 407"/>
                <a:gd name="T6" fmla="*/ 0 w 407"/>
                <a:gd name="T7" fmla="*/ 0 h 407"/>
                <a:gd name="T8" fmla="*/ 203 w 407"/>
                <a:gd name="T9" fmla="*/ 204 h 407"/>
                <a:gd name="T10" fmla="*/ 407 w 407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407">
                  <a:moveTo>
                    <a:pt x="407" y="0"/>
                  </a:moveTo>
                  <a:lnTo>
                    <a:pt x="0" y="0"/>
                  </a:lnTo>
                  <a:lnTo>
                    <a:pt x="0" y="407"/>
                  </a:lnTo>
                  <a:lnTo>
                    <a:pt x="0" y="0"/>
                  </a:lnTo>
                  <a:lnTo>
                    <a:pt x="203" y="204"/>
                  </a:lnTo>
                  <a:lnTo>
                    <a:pt x="4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5" name="Freeform 20"/>
            <p:cNvSpPr/>
            <p:nvPr/>
          </p:nvSpPr>
          <p:spPr bwMode="auto">
            <a:xfrm>
              <a:off x="7668344" y="5495925"/>
              <a:ext cx="612603" cy="614112"/>
            </a:xfrm>
            <a:custGeom>
              <a:avLst/>
              <a:gdLst>
                <a:gd name="T0" fmla="*/ 0 w 406"/>
                <a:gd name="T1" fmla="*/ 407 h 407"/>
                <a:gd name="T2" fmla="*/ 406 w 406"/>
                <a:gd name="T3" fmla="*/ 407 h 407"/>
                <a:gd name="T4" fmla="*/ 406 w 406"/>
                <a:gd name="T5" fmla="*/ 0 h 407"/>
                <a:gd name="T6" fmla="*/ 0 w 406"/>
                <a:gd name="T7" fmla="*/ 40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0" y="407"/>
                  </a:moveTo>
                  <a:lnTo>
                    <a:pt x="406" y="407"/>
                  </a:lnTo>
                  <a:lnTo>
                    <a:pt x="406" y="0"/>
                  </a:lnTo>
                  <a:lnTo>
                    <a:pt x="0" y="40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6" name="Freeform 23"/>
            <p:cNvSpPr/>
            <p:nvPr/>
          </p:nvSpPr>
          <p:spPr bwMode="auto">
            <a:xfrm>
              <a:off x="8280947" y="6161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7" name="Freeform 24"/>
            <p:cNvSpPr/>
            <p:nvPr/>
          </p:nvSpPr>
          <p:spPr bwMode="auto">
            <a:xfrm>
              <a:off x="7668344" y="6161338"/>
              <a:ext cx="612603" cy="614112"/>
            </a:xfrm>
            <a:custGeom>
              <a:avLst/>
              <a:gdLst>
                <a:gd name="T0" fmla="*/ 406 w 406"/>
                <a:gd name="T1" fmla="*/ 407 h 407"/>
                <a:gd name="T2" fmla="*/ 406 w 406"/>
                <a:gd name="T3" fmla="*/ 0 h 407"/>
                <a:gd name="T4" fmla="*/ 0 w 406"/>
                <a:gd name="T5" fmla="*/ 0 h 407"/>
                <a:gd name="T6" fmla="*/ 406 w 406"/>
                <a:gd name="T7" fmla="*/ 40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406" y="407"/>
                  </a:moveTo>
                  <a:lnTo>
                    <a:pt x="406" y="0"/>
                  </a:lnTo>
                  <a:lnTo>
                    <a:pt x="0" y="0"/>
                  </a:lnTo>
                  <a:lnTo>
                    <a:pt x="406" y="407"/>
                  </a:lnTo>
                  <a:close/>
                </a:path>
              </a:pathLst>
            </a:custGeom>
            <a:solidFill>
              <a:srgbClr val="BDA8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8" name="Freeform 25"/>
            <p:cNvSpPr/>
            <p:nvPr/>
          </p:nvSpPr>
          <p:spPr bwMode="auto">
            <a:xfrm>
              <a:off x="7668344" y="6161338"/>
              <a:ext cx="612603" cy="614112"/>
            </a:xfrm>
            <a:custGeom>
              <a:avLst/>
              <a:gdLst>
                <a:gd name="T0" fmla="*/ 406 w 406"/>
                <a:gd name="T1" fmla="*/ 407 h 407"/>
                <a:gd name="T2" fmla="*/ 406 w 406"/>
                <a:gd name="T3" fmla="*/ 0 h 407"/>
                <a:gd name="T4" fmla="*/ 0 w 406"/>
                <a:gd name="T5" fmla="*/ 0 h 407"/>
                <a:gd name="T6" fmla="*/ 406 w 406"/>
                <a:gd name="T7" fmla="*/ 40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406" y="407"/>
                  </a:moveTo>
                  <a:lnTo>
                    <a:pt x="406" y="0"/>
                  </a:lnTo>
                  <a:lnTo>
                    <a:pt x="0" y="0"/>
                  </a:lnTo>
                  <a:lnTo>
                    <a:pt x="406" y="407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9" name="Freeform 26"/>
            <p:cNvSpPr/>
            <p:nvPr/>
          </p:nvSpPr>
          <p:spPr bwMode="auto">
            <a:xfrm>
              <a:off x="8315651" y="6161339"/>
              <a:ext cx="614112" cy="614112"/>
            </a:xfrm>
            <a:custGeom>
              <a:avLst/>
              <a:gdLst>
                <a:gd name="T0" fmla="*/ 0 w 407"/>
                <a:gd name="T1" fmla="*/ 0 h 407"/>
                <a:gd name="T2" fmla="*/ 0 w 407"/>
                <a:gd name="T3" fmla="*/ 407 h 407"/>
                <a:gd name="T4" fmla="*/ 407 w 407"/>
                <a:gd name="T5" fmla="*/ 407 h 407"/>
                <a:gd name="T6" fmla="*/ 0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0" y="0"/>
                  </a:moveTo>
                  <a:lnTo>
                    <a:pt x="0" y="407"/>
                  </a:lnTo>
                  <a:lnTo>
                    <a:pt x="407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 defTabSz="1218565" latinLnBrk="1"/>
              <a:endParaRPr lang="ko-KR" altLang="en-US" sz="3200"/>
            </a:p>
          </p:txBody>
        </p:sp>
        <p:sp>
          <p:nvSpPr>
            <p:cNvPr id="70" name="Freeform 28"/>
            <p:cNvSpPr/>
            <p:nvPr/>
          </p:nvSpPr>
          <p:spPr bwMode="auto">
            <a:xfrm>
              <a:off x="8197959" y="6292610"/>
              <a:ext cx="82989" cy="203698"/>
            </a:xfrm>
            <a:custGeom>
              <a:avLst/>
              <a:gdLst>
                <a:gd name="T0" fmla="*/ 55 w 55"/>
                <a:gd name="T1" fmla="*/ 0 h 135"/>
                <a:gd name="T2" fmla="*/ 55 w 55"/>
                <a:gd name="T3" fmla="*/ 0 h 135"/>
                <a:gd name="T4" fmla="*/ 44 w 55"/>
                <a:gd name="T5" fmla="*/ 3 h 135"/>
                <a:gd name="T6" fmla="*/ 33 w 55"/>
                <a:gd name="T7" fmla="*/ 8 h 135"/>
                <a:gd name="T8" fmla="*/ 24 w 55"/>
                <a:gd name="T9" fmla="*/ 16 h 135"/>
                <a:gd name="T10" fmla="*/ 16 w 55"/>
                <a:gd name="T11" fmla="*/ 24 h 135"/>
                <a:gd name="T12" fmla="*/ 9 w 55"/>
                <a:gd name="T13" fmla="*/ 34 h 135"/>
                <a:gd name="T14" fmla="*/ 4 w 55"/>
                <a:gd name="T15" fmla="*/ 44 h 135"/>
                <a:gd name="T16" fmla="*/ 1 w 55"/>
                <a:gd name="T17" fmla="*/ 55 h 135"/>
                <a:gd name="T18" fmla="*/ 0 w 55"/>
                <a:gd name="T19" fmla="*/ 68 h 135"/>
                <a:gd name="T20" fmla="*/ 0 w 55"/>
                <a:gd name="T21" fmla="*/ 68 h 135"/>
                <a:gd name="T22" fmla="*/ 1 w 55"/>
                <a:gd name="T23" fmla="*/ 80 h 135"/>
                <a:gd name="T24" fmla="*/ 4 w 55"/>
                <a:gd name="T25" fmla="*/ 91 h 135"/>
                <a:gd name="T26" fmla="*/ 9 w 55"/>
                <a:gd name="T27" fmla="*/ 101 h 135"/>
                <a:gd name="T28" fmla="*/ 16 w 55"/>
                <a:gd name="T29" fmla="*/ 112 h 135"/>
                <a:gd name="T30" fmla="*/ 24 w 55"/>
                <a:gd name="T31" fmla="*/ 119 h 135"/>
                <a:gd name="T32" fmla="*/ 33 w 55"/>
                <a:gd name="T33" fmla="*/ 127 h 135"/>
                <a:gd name="T34" fmla="*/ 44 w 55"/>
                <a:gd name="T35" fmla="*/ 132 h 135"/>
                <a:gd name="T36" fmla="*/ 55 w 55"/>
                <a:gd name="T37" fmla="*/ 135 h 135"/>
                <a:gd name="T38" fmla="*/ 55 w 55"/>
                <a:gd name="T3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" h="135">
                  <a:moveTo>
                    <a:pt x="55" y="0"/>
                  </a:moveTo>
                  <a:lnTo>
                    <a:pt x="55" y="0"/>
                  </a:lnTo>
                  <a:lnTo>
                    <a:pt x="44" y="3"/>
                  </a:lnTo>
                  <a:lnTo>
                    <a:pt x="33" y="8"/>
                  </a:lnTo>
                  <a:lnTo>
                    <a:pt x="24" y="16"/>
                  </a:lnTo>
                  <a:lnTo>
                    <a:pt x="16" y="24"/>
                  </a:lnTo>
                  <a:lnTo>
                    <a:pt x="9" y="34"/>
                  </a:lnTo>
                  <a:lnTo>
                    <a:pt x="4" y="44"/>
                  </a:lnTo>
                  <a:lnTo>
                    <a:pt x="1" y="55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" y="80"/>
                  </a:lnTo>
                  <a:lnTo>
                    <a:pt x="4" y="91"/>
                  </a:lnTo>
                  <a:lnTo>
                    <a:pt x="9" y="101"/>
                  </a:lnTo>
                  <a:lnTo>
                    <a:pt x="16" y="112"/>
                  </a:lnTo>
                  <a:lnTo>
                    <a:pt x="24" y="119"/>
                  </a:lnTo>
                  <a:lnTo>
                    <a:pt x="33" y="127"/>
                  </a:lnTo>
                  <a:lnTo>
                    <a:pt x="44" y="132"/>
                  </a:lnTo>
                  <a:lnTo>
                    <a:pt x="55" y="13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71" name="Freeform 30"/>
            <p:cNvSpPr/>
            <p:nvPr/>
          </p:nvSpPr>
          <p:spPr bwMode="auto">
            <a:xfrm>
              <a:off x="8083285" y="6512905"/>
              <a:ext cx="197663" cy="262544"/>
            </a:xfrm>
            <a:custGeom>
              <a:avLst/>
              <a:gdLst>
                <a:gd name="T0" fmla="*/ 114 w 131"/>
                <a:gd name="T1" fmla="*/ 0 h 174"/>
                <a:gd name="T2" fmla="*/ 114 w 131"/>
                <a:gd name="T3" fmla="*/ 0 h 174"/>
                <a:gd name="T4" fmla="*/ 102 w 131"/>
                <a:gd name="T5" fmla="*/ 0 h 174"/>
                <a:gd name="T6" fmla="*/ 88 w 131"/>
                <a:gd name="T7" fmla="*/ 1 h 174"/>
                <a:gd name="T8" fmla="*/ 73 w 131"/>
                <a:gd name="T9" fmla="*/ 4 h 174"/>
                <a:gd name="T10" fmla="*/ 56 w 131"/>
                <a:gd name="T11" fmla="*/ 8 h 174"/>
                <a:gd name="T12" fmla="*/ 39 w 131"/>
                <a:gd name="T13" fmla="*/ 13 h 174"/>
                <a:gd name="T14" fmla="*/ 32 w 131"/>
                <a:gd name="T15" fmla="*/ 16 h 174"/>
                <a:gd name="T16" fmla="*/ 25 w 131"/>
                <a:gd name="T17" fmla="*/ 20 h 174"/>
                <a:gd name="T18" fmla="*/ 17 w 131"/>
                <a:gd name="T19" fmla="*/ 24 h 174"/>
                <a:gd name="T20" fmla="*/ 11 w 131"/>
                <a:gd name="T21" fmla="*/ 31 h 174"/>
                <a:gd name="T22" fmla="*/ 5 w 131"/>
                <a:gd name="T23" fmla="*/ 36 h 174"/>
                <a:gd name="T24" fmla="*/ 0 w 131"/>
                <a:gd name="T25" fmla="*/ 43 h 174"/>
                <a:gd name="T26" fmla="*/ 131 w 131"/>
                <a:gd name="T27" fmla="*/ 174 h 174"/>
                <a:gd name="T28" fmla="*/ 131 w 131"/>
                <a:gd name="T29" fmla="*/ 0 h 174"/>
                <a:gd name="T30" fmla="*/ 126 w 131"/>
                <a:gd name="T31" fmla="*/ 0 h 174"/>
                <a:gd name="T32" fmla="*/ 126 w 131"/>
                <a:gd name="T33" fmla="*/ 0 h 174"/>
                <a:gd name="T34" fmla="*/ 114 w 131"/>
                <a:gd name="T3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1" h="174">
                  <a:moveTo>
                    <a:pt x="114" y="0"/>
                  </a:moveTo>
                  <a:lnTo>
                    <a:pt x="114" y="0"/>
                  </a:lnTo>
                  <a:lnTo>
                    <a:pt x="102" y="0"/>
                  </a:lnTo>
                  <a:lnTo>
                    <a:pt x="88" y="1"/>
                  </a:lnTo>
                  <a:lnTo>
                    <a:pt x="73" y="4"/>
                  </a:lnTo>
                  <a:lnTo>
                    <a:pt x="56" y="8"/>
                  </a:lnTo>
                  <a:lnTo>
                    <a:pt x="39" y="13"/>
                  </a:lnTo>
                  <a:lnTo>
                    <a:pt x="32" y="16"/>
                  </a:lnTo>
                  <a:lnTo>
                    <a:pt x="25" y="20"/>
                  </a:lnTo>
                  <a:lnTo>
                    <a:pt x="17" y="24"/>
                  </a:lnTo>
                  <a:lnTo>
                    <a:pt x="11" y="31"/>
                  </a:lnTo>
                  <a:lnTo>
                    <a:pt x="5" y="36"/>
                  </a:lnTo>
                  <a:lnTo>
                    <a:pt x="0" y="43"/>
                  </a:lnTo>
                  <a:lnTo>
                    <a:pt x="131" y="174"/>
                  </a:lnTo>
                  <a:lnTo>
                    <a:pt x="131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72" name="Freeform 31"/>
            <p:cNvSpPr/>
            <p:nvPr/>
          </p:nvSpPr>
          <p:spPr bwMode="auto">
            <a:xfrm>
              <a:off x="8083285" y="6512905"/>
              <a:ext cx="197663" cy="262544"/>
            </a:xfrm>
            <a:custGeom>
              <a:avLst/>
              <a:gdLst>
                <a:gd name="T0" fmla="*/ 114 w 131"/>
                <a:gd name="T1" fmla="*/ 0 h 174"/>
                <a:gd name="T2" fmla="*/ 114 w 131"/>
                <a:gd name="T3" fmla="*/ 0 h 174"/>
                <a:gd name="T4" fmla="*/ 102 w 131"/>
                <a:gd name="T5" fmla="*/ 0 h 174"/>
                <a:gd name="T6" fmla="*/ 88 w 131"/>
                <a:gd name="T7" fmla="*/ 1 h 174"/>
                <a:gd name="T8" fmla="*/ 73 w 131"/>
                <a:gd name="T9" fmla="*/ 4 h 174"/>
                <a:gd name="T10" fmla="*/ 56 w 131"/>
                <a:gd name="T11" fmla="*/ 8 h 174"/>
                <a:gd name="T12" fmla="*/ 39 w 131"/>
                <a:gd name="T13" fmla="*/ 13 h 174"/>
                <a:gd name="T14" fmla="*/ 32 w 131"/>
                <a:gd name="T15" fmla="*/ 16 h 174"/>
                <a:gd name="T16" fmla="*/ 25 w 131"/>
                <a:gd name="T17" fmla="*/ 20 h 174"/>
                <a:gd name="T18" fmla="*/ 17 w 131"/>
                <a:gd name="T19" fmla="*/ 24 h 174"/>
                <a:gd name="T20" fmla="*/ 11 w 131"/>
                <a:gd name="T21" fmla="*/ 31 h 174"/>
                <a:gd name="T22" fmla="*/ 5 w 131"/>
                <a:gd name="T23" fmla="*/ 36 h 174"/>
                <a:gd name="T24" fmla="*/ 0 w 131"/>
                <a:gd name="T25" fmla="*/ 43 h 174"/>
                <a:gd name="T26" fmla="*/ 131 w 131"/>
                <a:gd name="T27" fmla="*/ 174 h 174"/>
                <a:gd name="T28" fmla="*/ 131 w 131"/>
                <a:gd name="T29" fmla="*/ 0 h 174"/>
                <a:gd name="T30" fmla="*/ 126 w 131"/>
                <a:gd name="T31" fmla="*/ 0 h 174"/>
                <a:gd name="T32" fmla="*/ 126 w 131"/>
                <a:gd name="T33" fmla="*/ 0 h 174"/>
                <a:gd name="T34" fmla="*/ 114 w 131"/>
                <a:gd name="T3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1" h="174">
                  <a:moveTo>
                    <a:pt x="114" y="0"/>
                  </a:moveTo>
                  <a:lnTo>
                    <a:pt x="114" y="0"/>
                  </a:lnTo>
                  <a:lnTo>
                    <a:pt x="102" y="0"/>
                  </a:lnTo>
                  <a:lnTo>
                    <a:pt x="88" y="1"/>
                  </a:lnTo>
                  <a:lnTo>
                    <a:pt x="73" y="4"/>
                  </a:lnTo>
                  <a:lnTo>
                    <a:pt x="56" y="8"/>
                  </a:lnTo>
                  <a:lnTo>
                    <a:pt x="39" y="13"/>
                  </a:lnTo>
                  <a:lnTo>
                    <a:pt x="32" y="16"/>
                  </a:lnTo>
                  <a:lnTo>
                    <a:pt x="25" y="20"/>
                  </a:lnTo>
                  <a:lnTo>
                    <a:pt x="17" y="24"/>
                  </a:lnTo>
                  <a:lnTo>
                    <a:pt x="11" y="31"/>
                  </a:lnTo>
                  <a:lnTo>
                    <a:pt x="5" y="36"/>
                  </a:lnTo>
                  <a:lnTo>
                    <a:pt x="0" y="43"/>
                  </a:lnTo>
                  <a:lnTo>
                    <a:pt x="131" y="174"/>
                  </a:lnTo>
                  <a:lnTo>
                    <a:pt x="131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73" name="Freeform 32"/>
            <p:cNvSpPr/>
            <p:nvPr/>
          </p:nvSpPr>
          <p:spPr bwMode="auto">
            <a:xfrm>
              <a:off x="8315651" y="6291101"/>
              <a:ext cx="92042" cy="206716"/>
            </a:xfrm>
            <a:custGeom>
              <a:avLst/>
              <a:gdLst>
                <a:gd name="T0" fmla="*/ 0 w 61"/>
                <a:gd name="T1" fmla="*/ 0 h 137"/>
                <a:gd name="T2" fmla="*/ 0 w 61"/>
                <a:gd name="T3" fmla="*/ 137 h 137"/>
                <a:gd name="T4" fmla="*/ 0 w 61"/>
                <a:gd name="T5" fmla="*/ 137 h 137"/>
                <a:gd name="T6" fmla="*/ 12 w 61"/>
                <a:gd name="T7" fmla="*/ 135 h 137"/>
                <a:gd name="T8" fmla="*/ 23 w 61"/>
                <a:gd name="T9" fmla="*/ 130 h 137"/>
                <a:gd name="T10" fmla="*/ 34 w 61"/>
                <a:gd name="T11" fmla="*/ 122 h 137"/>
                <a:gd name="T12" fmla="*/ 43 w 61"/>
                <a:gd name="T13" fmla="*/ 114 h 137"/>
                <a:gd name="T14" fmla="*/ 50 w 61"/>
                <a:gd name="T15" fmla="*/ 105 h 137"/>
                <a:gd name="T16" fmla="*/ 56 w 61"/>
                <a:gd name="T17" fmla="*/ 93 h 137"/>
                <a:gd name="T18" fmla="*/ 59 w 61"/>
                <a:gd name="T19" fmla="*/ 82 h 137"/>
                <a:gd name="T20" fmla="*/ 61 w 61"/>
                <a:gd name="T21" fmla="*/ 69 h 137"/>
                <a:gd name="T22" fmla="*/ 61 w 61"/>
                <a:gd name="T23" fmla="*/ 69 h 137"/>
                <a:gd name="T24" fmla="*/ 59 w 61"/>
                <a:gd name="T25" fmla="*/ 55 h 137"/>
                <a:gd name="T26" fmla="*/ 56 w 61"/>
                <a:gd name="T27" fmla="*/ 44 h 137"/>
                <a:gd name="T28" fmla="*/ 50 w 61"/>
                <a:gd name="T29" fmla="*/ 32 h 137"/>
                <a:gd name="T30" fmla="*/ 43 w 61"/>
                <a:gd name="T31" fmla="*/ 23 h 137"/>
                <a:gd name="T32" fmla="*/ 34 w 61"/>
                <a:gd name="T33" fmla="*/ 15 h 137"/>
                <a:gd name="T34" fmla="*/ 23 w 61"/>
                <a:gd name="T35" fmla="*/ 7 h 137"/>
                <a:gd name="T36" fmla="*/ 12 w 61"/>
                <a:gd name="T37" fmla="*/ 3 h 137"/>
                <a:gd name="T38" fmla="*/ 0 w 61"/>
                <a:gd name="T39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137">
                  <a:moveTo>
                    <a:pt x="0" y="0"/>
                  </a:moveTo>
                  <a:lnTo>
                    <a:pt x="0" y="137"/>
                  </a:lnTo>
                  <a:lnTo>
                    <a:pt x="0" y="137"/>
                  </a:lnTo>
                  <a:lnTo>
                    <a:pt x="12" y="135"/>
                  </a:lnTo>
                  <a:lnTo>
                    <a:pt x="23" y="130"/>
                  </a:lnTo>
                  <a:lnTo>
                    <a:pt x="34" y="122"/>
                  </a:lnTo>
                  <a:lnTo>
                    <a:pt x="43" y="114"/>
                  </a:lnTo>
                  <a:lnTo>
                    <a:pt x="50" y="105"/>
                  </a:lnTo>
                  <a:lnTo>
                    <a:pt x="56" y="93"/>
                  </a:lnTo>
                  <a:lnTo>
                    <a:pt x="59" y="82"/>
                  </a:lnTo>
                  <a:lnTo>
                    <a:pt x="61" y="69"/>
                  </a:lnTo>
                  <a:lnTo>
                    <a:pt x="61" y="69"/>
                  </a:lnTo>
                  <a:lnTo>
                    <a:pt x="59" y="55"/>
                  </a:lnTo>
                  <a:lnTo>
                    <a:pt x="56" y="44"/>
                  </a:lnTo>
                  <a:lnTo>
                    <a:pt x="50" y="32"/>
                  </a:lnTo>
                  <a:lnTo>
                    <a:pt x="43" y="23"/>
                  </a:lnTo>
                  <a:lnTo>
                    <a:pt x="34" y="15"/>
                  </a:lnTo>
                  <a:lnTo>
                    <a:pt x="23" y="7"/>
                  </a:lnTo>
                  <a:lnTo>
                    <a:pt x="1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74" name="Freeform 34"/>
            <p:cNvSpPr/>
            <p:nvPr/>
          </p:nvSpPr>
          <p:spPr bwMode="auto">
            <a:xfrm>
              <a:off x="8315651" y="6512905"/>
              <a:ext cx="218787" cy="262544"/>
            </a:xfrm>
            <a:custGeom>
              <a:avLst/>
              <a:gdLst>
                <a:gd name="T0" fmla="*/ 19 w 145"/>
                <a:gd name="T1" fmla="*/ 0 h 174"/>
                <a:gd name="T2" fmla="*/ 0 w 145"/>
                <a:gd name="T3" fmla="*/ 0 h 174"/>
                <a:gd name="T4" fmla="*/ 0 w 145"/>
                <a:gd name="T5" fmla="*/ 174 h 174"/>
                <a:gd name="T6" fmla="*/ 70 w 145"/>
                <a:gd name="T7" fmla="*/ 174 h 174"/>
                <a:gd name="T8" fmla="*/ 70 w 145"/>
                <a:gd name="T9" fmla="*/ 123 h 174"/>
                <a:gd name="T10" fmla="*/ 81 w 145"/>
                <a:gd name="T11" fmla="*/ 123 h 174"/>
                <a:gd name="T12" fmla="*/ 81 w 145"/>
                <a:gd name="T13" fmla="*/ 174 h 174"/>
                <a:gd name="T14" fmla="*/ 145 w 145"/>
                <a:gd name="T15" fmla="*/ 174 h 174"/>
                <a:gd name="T16" fmla="*/ 145 w 145"/>
                <a:gd name="T17" fmla="*/ 77 h 174"/>
                <a:gd name="T18" fmla="*/ 145 w 145"/>
                <a:gd name="T19" fmla="*/ 77 h 174"/>
                <a:gd name="T20" fmla="*/ 144 w 145"/>
                <a:gd name="T21" fmla="*/ 74 h 174"/>
                <a:gd name="T22" fmla="*/ 144 w 145"/>
                <a:gd name="T23" fmla="*/ 74 h 174"/>
                <a:gd name="T24" fmla="*/ 144 w 145"/>
                <a:gd name="T25" fmla="*/ 70 h 174"/>
                <a:gd name="T26" fmla="*/ 144 w 145"/>
                <a:gd name="T27" fmla="*/ 70 h 174"/>
                <a:gd name="T28" fmla="*/ 144 w 145"/>
                <a:gd name="T29" fmla="*/ 69 h 174"/>
                <a:gd name="T30" fmla="*/ 144 w 145"/>
                <a:gd name="T31" fmla="*/ 69 h 174"/>
                <a:gd name="T32" fmla="*/ 141 w 145"/>
                <a:gd name="T33" fmla="*/ 60 h 174"/>
                <a:gd name="T34" fmla="*/ 137 w 145"/>
                <a:gd name="T35" fmla="*/ 52 h 174"/>
                <a:gd name="T36" fmla="*/ 133 w 145"/>
                <a:gd name="T37" fmla="*/ 44 h 174"/>
                <a:gd name="T38" fmla="*/ 127 w 145"/>
                <a:gd name="T39" fmla="*/ 37 h 174"/>
                <a:gd name="T40" fmla="*/ 119 w 145"/>
                <a:gd name="T41" fmla="*/ 31 h 174"/>
                <a:gd name="T42" fmla="*/ 112 w 145"/>
                <a:gd name="T43" fmla="*/ 26 h 174"/>
                <a:gd name="T44" fmla="*/ 104 w 145"/>
                <a:gd name="T45" fmla="*/ 21 h 174"/>
                <a:gd name="T46" fmla="*/ 94 w 145"/>
                <a:gd name="T47" fmla="*/ 17 h 174"/>
                <a:gd name="T48" fmla="*/ 77 w 145"/>
                <a:gd name="T49" fmla="*/ 11 h 174"/>
                <a:gd name="T50" fmla="*/ 58 w 145"/>
                <a:gd name="T51" fmla="*/ 6 h 174"/>
                <a:gd name="T52" fmla="*/ 41 w 145"/>
                <a:gd name="T53" fmla="*/ 4 h 174"/>
                <a:gd name="T54" fmla="*/ 26 w 145"/>
                <a:gd name="T55" fmla="*/ 1 h 174"/>
                <a:gd name="T56" fmla="*/ 26 w 145"/>
                <a:gd name="T57" fmla="*/ 1 h 174"/>
                <a:gd name="T58" fmla="*/ 19 w 145"/>
                <a:gd name="T5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174">
                  <a:moveTo>
                    <a:pt x="19" y="0"/>
                  </a:moveTo>
                  <a:lnTo>
                    <a:pt x="0" y="0"/>
                  </a:lnTo>
                  <a:lnTo>
                    <a:pt x="0" y="174"/>
                  </a:lnTo>
                  <a:lnTo>
                    <a:pt x="70" y="174"/>
                  </a:lnTo>
                  <a:lnTo>
                    <a:pt x="70" y="123"/>
                  </a:lnTo>
                  <a:lnTo>
                    <a:pt x="81" y="123"/>
                  </a:lnTo>
                  <a:lnTo>
                    <a:pt x="81" y="174"/>
                  </a:lnTo>
                  <a:lnTo>
                    <a:pt x="145" y="174"/>
                  </a:lnTo>
                  <a:lnTo>
                    <a:pt x="145" y="77"/>
                  </a:lnTo>
                  <a:lnTo>
                    <a:pt x="145" y="7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69"/>
                  </a:lnTo>
                  <a:lnTo>
                    <a:pt x="144" y="69"/>
                  </a:lnTo>
                  <a:lnTo>
                    <a:pt x="141" y="60"/>
                  </a:lnTo>
                  <a:lnTo>
                    <a:pt x="137" y="52"/>
                  </a:lnTo>
                  <a:lnTo>
                    <a:pt x="133" y="44"/>
                  </a:lnTo>
                  <a:lnTo>
                    <a:pt x="127" y="37"/>
                  </a:lnTo>
                  <a:lnTo>
                    <a:pt x="119" y="31"/>
                  </a:lnTo>
                  <a:lnTo>
                    <a:pt x="112" y="26"/>
                  </a:lnTo>
                  <a:lnTo>
                    <a:pt x="104" y="21"/>
                  </a:lnTo>
                  <a:lnTo>
                    <a:pt x="94" y="17"/>
                  </a:lnTo>
                  <a:lnTo>
                    <a:pt x="77" y="11"/>
                  </a:lnTo>
                  <a:lnTo>
                    <a:pt x="58" y="6"/>
                  </a:lnTo>
                  <a:lnTo>
                    <a:pt x="41" y="4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75" name="Freeform 35"/>
            <p:cNvSpPr/>
            <p:nvPr/>
          </p:nvSpPr>
          <p:spPr bwMode="auto">
            <a:xfrm>
              <a:off x="8315651" y="6512905"/>
              <a:ext cx="218787" cy="262544"/>
            </a:xfrm>
            <a:custGeom>
              <a:avLst/>
              <a:gdLst>
                <a:gd name="T0" fmla="*/ 19 w 145"/>
                <a:gd name="T1" fmla="*/ 0 h 174"/>
                <a:gd name="T2" fmla="*/ 0 w 145"/>
                <a:gd name="T3" fmla="*/ 0 h 174"/>
                <a:gd name="T4" fmla="*/ 0 w 145"/>
                <a:gd name="T5" fmla="*/ 174 h 174"/>
                <a:gd name="T6" fmla="*/ 70 w 145"/>
                <a:gd name="T7" fmla="*/ 174 h 174"/>
                <a:gd name="T8" fmla="*/ 70 w 145"/>
                <a:gd name="T9" fmla="*/ 123 h 174"/>
                <a:gd name="T10" fmla="*/ 81 w 145"/>
                <a:gd name="T11" fmla="*/ 123 h 174"/>
                <a:gd name="T12" fmla="*/ 81 w 145"/>
                <a:gd name="T13" fmla="*/ 174 h 174"/>
                <a:gd name="T14" fmla="*/ 145 w 145"/>
                <a:gd name="T15" fmla="*/ 174 h 174"/>
                <a:gd name="T16" fmla="*/ 145 w 145"/>
                <a:gd name="T17" fmla="*/ 77 h 174"/>
                <a:gd name="T18" fmla="*/ 145 w 145"/>
                <a:gd name="T19" fmla="*/ 77 h 174"/>
                <a:gd name="T20" fmla="*/ 144 w 145"/>
                <a:gd name="T21" fmla="*/ 74 h 174"/>
                <a:gd name="T22" fmla="*/ 144 w 145"/>
                <a:gd name="T23" fmla="*/ 74 h 174"/>
                <a:gd name="T24" fmla="*/ 144 w 145"/>
                <a:gd name="T25" fmla="*/ 70 h 174"/>
                <a:gd name="T26" fmla="*/ 144 w 145"/>
                <a:gd name="T27" fmla="*/ 70 h 174"/>
                <a:gd name="T28" fmla="*/ 144 w 145"/>
                <a:gd name="T29" fmla="*/ 69 h 174"/>
                <a:gd name="T30" fmla="*/ 144 w 145"/>
                <a:gd name="T31" fmla="*/ 69 h 174"/>
                <a:gd name="T32" fmla="*/ 141 w 145"/>
                <a:gd name="T33" fmla="*/ 60 h 174"/>
                <a:gd name="T34" fmla="*/ 137 w 145"/>
                <a:gd name="T35" fmla="*/ 52 h 174"/>
                <a:gd name="T36" fmla="*/ 133 w 145"/>
                <a:gd name="T37" fmla="*/ 44 h 174"/>
                <a:gd name="T38" fmla="*/ 127 w 145"/>
                <a:gd name="T39" fmla="*/ 37 h 174"/>
                <a:gd name="T40" fmla="*/ 119 w 145"/>
                <a:gd name="T41" fmla="*/ 31 h 174"/>
                <a:gd name="T42" fmla="*/ 112 w 145"/>
                <a:gd name="T43" fmla="*/ 26 h 174"/>
                <a:gd name="T44" fmla="*/ 104 w 145"/>
                <a:gd name="T45" fmla="*/ 21 h 174"/>
                <a:gd name="T46" fmla="*/ 94 w 145"/>
                <a:gd name="T47" fmla="*/ 17 h 174"/>
                <a:gd name="T48" fmla="*/ 77 w 145"/>
                <a:gd name="T49" fmla="*/ 11 h 174"/>
                <a:gd name="T50" fmla="*/ 58 w 145"/>
                <a:gd name="T51" fmla="*/ 6 h 174"/>
                <a:gd name="T52" fmla="*/ 41 w 145"/>
                <a:gd name="T53" fmla="*/ 4 h 174"/>
                <a:gd name="T54" fmla="*/ 26 w 145"/>
                <a:gd name="T55" fmla="*/ 1 h 174"/>
                <a:gd name="T56" fmla="*/ 26 w 145"/>
                <a:gd name="T57" fmla="*/ 1 h 174"/>
                <a:gd name="T58" fmla="*/ 19 w 145"/>
                <a:gd name="T5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174">
                  <a:moveTo>
                    <a:pt x="19" y="0"/>
                  </a:moveTo>
                  <a:lnTo>
                    <a:pt x="0" y="0"/>
                  </a:lnTo>
                  <a:lnTo>
                    <a:pt x="0" y="174"/>
                  </a:lnTo>
                  <a:lnTo>
                    <a:pt x="70" y="174"/>
                  </a:lnTo>
                  <a:lnTo>
                    <a:pt x="70" y="123"/>
                  </a:lnTo>
                  <a:lnTo>
                    <a:pt x="81" y="123"/>
                  </a:lnTo>
                  <a:lnTo>
                    <a:pt x="81" y="174"/>
                  </a:lnTo>
                  <a:lnTo>
                    <a:pt x="145" y="174"/>
                  </a:lnTo>
                  <a:lnTo>
                    <a:pt x="145" y="77"/>
                  </a:lnTo>
                  <a:lnTo>
                    <a:pt x="145" y="7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69"/>
                  </a:lnTo>
                  <a:lnTo>
                    <a:pt x="144" y="69"/>
                  </a:lnTo>
                  <a:lnTo>
                    <a:pt x="141" y="60"/>
                  </a:lnTo>
                  <a:lnTo>
                    <a:pt x="137" y="52"/>
                  </a:lnTo>
                  <a:lnTo>
                    <a:pt x="133" y="44"/>
                  </a:lnTo>
                  <a:lnTo>
                    <a:pt x="127" y="37"/>
                  </a:lnTo>
                  <a:lnTo>
                    <a:pt x="119" y="31"/>
                  </a:lnTo>
                  <a:lnTo>
                    <a:pt x="112" y="26"/>
                  </a:lnTo>
                  <a:lnTo>
                    <a:pt x="104" y="21"/>
                  </a:lnTo>
                  <a:lnTo>
                    <a:pt x="94" y="17"/>
                  </a:lnTo>
                  <a:lnTo>
                    <a:pt x="77" y="11"/>
                  </a:lnTo>
                  <a:lnTo>
                    <a:pt x="58" y="6"/>
                  </a:lnTo>
                  <a:lnTo>
                    <a:pt x="41" y="4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>
            <p:ph type="title" hasCustomPrompt="1"/>
          </p:nvPr>
        </p:nvSpPr>
        <p:spPr>
          <a:xfrm>
            <a:off x="3512819" y="2663911"/>
            <a:ext cx="8007668" cy="656792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ysClr val="windowText" lastClr="000000"/>
                </a:solidFill>
              </a:defRPr>
            </a:lvl1pPr>
          </a:lstStyle>
          <a:p>
            <a:r>
              <a:rPr lang="zh-CN" altLang="en-US" dirty="0"/>
              <a:t>单击此处添加幻灯片章节标题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</p:nvPr>
        </p:nvSpPr>
        <p:spPr>
          <a:xfrm>
            <a:off x="3512819" y="3450067"/>
            <a:ext cx="8007668" cy="1015623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solidFill>
                  <a:sysClr val="windowText" lastClr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24" name="그룹 18"/>
          <p:cNvGrpSpPr/>
          <p:nvPr userDrawn="1"/>
        </p:nvGrpSpPr>
        <p:grpSpPr>
          <a:xfrm>
            <a:off x="0" y="2266950"/>
            <a:ext cx="2797638" cy="2198740"/>
            <a:chOff x="0" y="1636653"/>
            <a:chExt cx="2633522" cy="1889508"/>
          </a:xfrm>
        </p:grpSpPr>
        <p:sp>
          <p:nvSpPr>
            <p:cNvPr id="25" name="Freeform 113"/>
            <p:cNvSpPr/>
            <p:nvPr/>
          </p:nvSpPr>
          <p:spPr bwMode="auto">
            <a:xfrm>
              <a:off x="748565" y="1637791"/>
              <a:ext cx="916883" cy="916883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26" name="Freeform 115"/>
            <p:cNvSpPr/>
            <p:nvPr/>
          </p:nvSpPr>
          <p:spPr bwMode="auto">
            <a:xfrm>
              <a:off x="1716639" y="1637791"/>
              <a:ext cx="916883" cy="916883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0 w 806"/>
                <a:gd name="T5" fmla="*/ 806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0" y="806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rgbClr val="115B8A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27" name="Freeform 117"/>
            <p:cNvSpPr/>
            <p:nvPr/>
          </p:nvSpPr>
          <p:spPr bwMode="auto">
            <a:xfrm>
              <a:off x="1716639" y="2607003"/>
              <a:ext cx="916883" cy="918021"/>
            </a:xfrm>
            <a:custGeom>
              <a:avLst/>
              <a:gdLst>
                <a:gd name="T0" fmla="*/ 0 w 806"/>
                <a:gd name="T1" fmla="*/ 807 h 807"/>
                <a:gd name="T2" fmla="*/ 806 w 806"/>
                <a:gd name="T3" fmla="*/ 0 h 807"/>
                <a:gd name="T4" fmla="*/ 0 w 806"/>
                <a:gd name="T5" fmla="*/ 0 h 807"/>
                <a:gd name="T6" fmla="*/ 0 w 806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0" y="807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7"/>
                  </a:lnTo>
                  <a:close/>
                </a:path>
              </a:pathLst>
            </a:custGeom>
            <a:solidFill>
              <a:srgbClr val="A8E2E6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28" name="Freeform 119"/>
            <p:cNvSpPr/>
            <p:nvPr/>
          </p:nvSpPr>
          <p:spPr bwMode="auto">
            <a:xfrm>
              <a:off x="748565" y="2608140"/>
              <a:ext cx="916883" cy="916883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806 w 806"/>
                <a:gd name="T5" fmla="*/ 806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806" y="806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29" name="Freeform 118"/>
            <p:cNvSpPr/>
            <p:nvPr/>
          </p:nvSpPr>
          <p:spPr bwMode="auto">
            <a:xfrm>
              <a:off x="1716639" y="2607003"/>
              <a:ext cx="916883" cy="918021"/>
            </a:xfrm>
            <a:custGeom>
              <a:avLst/>
              <a:gdLst>
                <a:gd name="T0" fmla="*/ 0 w 806"/>
                <a:gd name="T1" fmla="*/ 0 h 807"/>
                <a:gd name="T2" fmla="*/ 806 w 806"/>
                <a:gd name="T3" fmla="*/ 807 h 807"/>
                <a:gd name="T4" fmla="*/ 0 w 806"/>
                <a:gd name="T5" fmla="*/ 807 h 807"/>
                <a:gd name="T6" fmla="*/ 0 w 806"/>
                <a:gd name="T7" fmla="*/ 0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0" y="0"/>
                  </a:moveTo>
                  <a:lnTo>
                    <a:pt x="806" y="807"/>
                  </a:lnTo>
                  <a:lnTo>
                    <a:pt x="0" y="8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0" name="Freeform 116"/>
            <p:cNvSpPr/>
            <p:nvPr/>
          </p:nvSpPr>
          <p:spPr bwMode="auto">
            <a:xfrm>
              <a:off x="1716639" y="1637791"/>
              <a:ext cx="916883" cy="916883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0 w 806"/>
                <a:gd name="T5" fmla="*/ 0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1" name="Freeform 13"/>
            <p:cNvSpPr/>
            <p:nvPr/>
          </p:nvSpPr>
          <p:spPr bwMode="auto">
            <a:xfrm>
              <a:off x="0" y="1636653"/>
              <a:ext cx="1139177" cy="918021"/>
            </a:xfrm>
            <a:custGeom>
              <a:avLst/>
              <a:gdLst/>
              <a:ahLst/>
              <a:cxnLst/>
              <a:rect l="l" t="t" r="r" b="b"/>
              <a:pathLst>
                <a:path w="1589739" h="1281113">
                  <a:moveTo>
                    <a:pt x="0" y="0"/>
                  </a:moveTo>
                  <a:lnTo>
                    <a:pt x="949977" y="0"/>
                  </a:lnTo>
                  <a:lnTo>
                    <a:pt x="1589739" y="639763"/>
                  </a:lnTo>
                  <a:lnTo>
                    <a:pt x="949977" y="1281113"/>
                  </a:lnTo>
                  <a:lnTo>
                    <a:pt x="0" y="128111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2" name="Freeform 13"/>
            <p:cNvSpPr/>
            <p:nvPr/>
          </p:nvSpPr>
          <p:spPr bwMode="auto">
            <a:xfrm>
              <a:off x="0" y="2608140"/>
              <a:ext cx="1139177" cy="918021"/>
            </a:xfrm>
            <a:custGeom>
              <a:avLst/>
              <a:gdLst/>
              <a:ahLst/>
              <a:cxnLst/>
              <a:rect l="l" t="t" r="r" b="b"/>
              <a:pathLst>
                <a:path w="1589739" h="1281113">
                  <a:moveTo>
                    <a:pt x="0" y="0"/>
                  </a:moveTo>
                  <a:lnTo>
                    <a:pt x="949977" y="0"/>
                  </a:lnTo>
                  <a:lnTo>
                    <a:pt x="1589739" y="639763"/>
                  </a:lnTo>
                  <a:lnTo>
                    <a:pt x="949977" y="1281113"/>
                  </a:lnTo>
                  <a:lnTo>
                    <a:pt x="0" y="128111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3" name="Freeform 120"/>
            <p:cNvSpPr/>
            <p:nvPr/>
          </p:nvSpPr>
          <p:spPr bwMode="auto">
            <a:xfrm>
              <a:off x="747427" y="2607003"/>
              <a:ext cx="918021" cy="918021"/>
            </a:xfrm>
            <a:custGeom>
              <a:avLst/>
              <a:gdLst>
                <a:gd name="T0" fmla="*/ 807 w 807"/>
                <a:gd name="T1" fmla="*/ 807 h 807"/>
                <a:gd name="T2" fmla="*/ 0 w 807"/>
                <a:gd name="T3" fmla="*/ 0 h 807"/>
                <a:gd name="T4" fmla="*/ 807 w 807"/>
                <a:gd name="T5" fmla="*/ 0 h 807"/>
                <a:gd name="T6" fmla="*/ 807 w 807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7" h="807">
                  <a:moveTo>
                    <a:pt x="807" y="807"/>
                  </a:moveTo>
                  <a:lnTo>
                    <a:pt x="0" y="0"/>
                  </a:lnTo>
                  <a:lnTo>
                    <a:pt x="807" y="0"/>
                  </a:lnTo>
                  <a:lnTo>
                    <a:pt x="807" y="80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4" name="Freeform 114"/>
            <p:cNvSpPr/>
            <p:nvPr/>
          </p:nvSpPr>
          <p:spPr bwMode="auto">
            <a:xfrm>
              <a:off x="748565" y="1637791"/>
              <a:ext cx="916883" cy="916883"/>
            </a:xfrm>
            <a:custGeom>
              <a:avLst/>
              <a:gdLst>
                <a:gd name="T0" fmla="*/ 806 w 806"/>
                <a:gd name="T1" fmla="*/ 0 h 806"/>
                <a:gd name="T2" fmla="*/ 0 w 806"/>
                <a:gd name="T3" fmla="*/ 806 h 806"/>
                <a:gd name="T4" fmla="*/ 806 w 806"/>
                <a:gd name="T5" fmla="*/ 806 h 806"/>
                <a:gd name="T6" fmla="*/ 806 w 806"/>
                <a:gd name="T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0"/>
                  </a:moveTo>
                  <a:lnTo>
                    <a:pt x="0" y="806"/>
                  </a:lnTo>
                  <a:lnTo>
                    <a:pt x="806" y="806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</p:grp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9" name="직사각형 45"/>
          <p:cNvSpPr/>
          <p:nvPr userDrawn="1"/>
        </p:nvSpPr>
        <p:spPr>
          <a:xfrm>
            <a:off x="669925" y="1045445"/>
            <a:ext cx="10856892" cy="8878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ctrTitle" hasCustomPrompt="1"/>
          </p:nvPr>
        </p:nvSpPr>
        <p:spPr>
          <a:xfrm>
            <a:off x="669925" y="2638345"/>
            <a:ext cx="5415916" cy="939358"/>
          </a:xfr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结束语</a:t>
            </a:r>
            <a:endParaRPr lang="zh-CN" altLang="en-US" dirty="0"/>
          </a:p>
        </p:txBody>
      </p:sp>
      <p:sp>
        <p:nvSpPr>
          <p:cNvPr id="14" name="文本占位符 62"/>
          <p:cNvSpPr>
            <a:spLocks noGrp="1"/>
          </p:cNvSpPr>
          <p:nvPr>
            <p:ph type="body" sz="quarter" idx="17" hasCustomPrompt="1"/>
          </p:nvPr>
        </p:nvSpPr>
        <p:spPr>
          <a:xfrm>
            <a:off x="669925" y="3718373"/>
            <a:ext cx="541591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600" smtClean="0"/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zh-CN" altLang="en-US" dirty="0"/>
              <a:t>署名</a:t>
            </a:r>
            <a:endParaRPr lang="en-US" altLang="zh-CN" dirty="0"/>
          </a:p>
        </p:txBody>
      </p:sp>
      <p:sp>
        <p:nvSpPr>
          <p:cNvPr id="15" name="文本占位符 62"/>
          <p:cNvSpPr>
            <a:spLocks noGrp="1"/>
          </p:cNvSpPr>
          <p:nvPr>
            <p:ph type="body" sz="quarter" idx="18" hasCustomPrompt="1"/>
          </p:nvPr>
        </p:nvSpPr>
        <p:spPr>
          <a:xfrm>
            <a:off x="669925" y="4034007"/>
            <a:ext cx="541591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600" smtClean="0"/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fld id="{CB3FFC9E-A4C1-40CB-8E0E-23B63E3543C5}" type="datetime1">
              <a:rPr lang="zh-CN" altLang="en-US" smtClean="0"/>
            </a:fld>
            <a:endParaRPr lang="en-US" altLang="zh-CN" dirty="0"/>
          </a:p>
        </p:txBody>
      </p:sp>
      <p:grpSp>
        <p:nvGrpSpPr>
          <p:cNvPr id="28" name="그룹 74"/>
          <p:cNvGrpSpPr/>
          <p:nvPr userDrawn="1"/>
        </p:nvGrpSpPr>
        <p:grpSpPr>
          <a:xfrm>
            <a:off x="8048625" y="2"/>
            <a:ext cx="4134021" cy="6857998"/>
            <a:chOff x="6060630" y="50892"/>
            <a:chExt cx="3083369" cy="5041717"/>
          </a:xfrm>
        </p:grpSpPr>
        <p:sp>
          <p:nvSpPr>
            <p:cNvPr id="29" name="Freeform 6"/>
            <p:cNvSpPr/>
            <p:nvPr/>
          </p:nvSpPr>
          <p:spPr bwMode="auto">
            <a:xfrm flipH="1">
              <a:off x="7649165" y="50892"/>
              <a:ext cx="1494834" cy="964596"/>
            </a:xfrm>
            <a:custGeom>
              <a:avLst/>
              <a:gdLst/>
              <a:ahLst/>
              <a:cxnLst/>
              <a:rect l="l" t="t" r="r" b="b"/>
              <a:pathLst>
                <a:path w="1985340" h="1281113">
                  <a:moveTo>
                    <a:pt x="1345578" y="0"/>
                  </a:moveTo>
                  <a:lnTo>
                    <a:pt x="0" y="0"/>
                  </a:lnTo>
                  <a:lnTo>
                    <a:pt x="0" y="1281113"/>
                  </a:lnTo>
                  <a:lnTo>
                    <a:pt x="1345578" y="1281113"/>
                  </a:lnTo>
                  <a:lnTo>
                    <a:pt x="1985340" y="64135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0" name="Freeform 7"/>
            <p:cNvSpPr/>
            <p:nvPr/>
          </p:nvSpPr>
          <p:spPr bwMode="auto">
            <a:xfrm flipH="1">
              <a:off x="7080209" y="52087"/>
              <a:ext cx="963401" cy="963401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806 w 806"/>
                <a:gd name="T5" fmla="*/ 806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806" y="806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1" name="Freeform 8"/>
            <p:cNvSpPr/>
            <p:nvPr/>
          </p:nvSpPr>
          <p:spPr bwMode="auto">
            <a:xfrm flipH="1">
              <a:off x="6063021" y="1071666"/>
              <a:ext cx="963401" cy="963401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0 w 806"/>
                <a:gd name="T5" fmla="*/ 806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0" y="806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2" name="Freeform 9"/>
            <p:cNvSpPr/>
            <p:nvPr/>
          </p:nvSpPr>
          <p:spPr bwMode="auto">
            <a:xfrm flipH="1">
              <a:off x="6060630" y="52087"/>
              <a:ext cx="963401" cy="963401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0 w 806"/>
                <a:gd name="T5" fmla="*/ 0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rgbClr val="D0DA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33" name="Freeform 10"/>
            <p:cNvSpPr/>
            <p:nvPr/>
          </p:nvSpPr>
          <p:spPr bwMode="auto">
            <a:xfrm flipH="1">
              <a:off x="6060630" y="52087"/>
              <a:ext cx="963401" cy="963401"/>
            </a:xfrm>
            <a:custGeom>
              <a:avLst/>
              <a:gdLst>
                <a:gd name="T0" fmla="*/ 0 w 806"/>
                <a:gd name="T1" fmla="*/ 0 h 806"/>
                <a:gd name="T2" fmla="*/ 806 w 806"/>
                <a:gd name="T3" fmla="*/ 806 h 806"/>
                <a:gd name="T4" fmla="*/ 0 w 806"/>
                <a:gd name="T5" fmla="*/ 806 h 806"/>
                <a:gd name="T6" fmla="*/ 0 w 806"/>
                <a:gd name="T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0"/>
                  </a:moveTo>
                  <a:lnTo>
                    <a:pt x="806" y="806"/>
                  </a:lnTo>
                  <a:lnTo>
                    <a:pt x="0" y="8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4" name="Freeform 13"/>
            <p:cNvSpPr/>
            <p:nvPr/>
          </p:nvSpPr>
          <p:spPr bwMode="auto">
            <a:xfrm flipH="1">
              <a:off x="7649165" y="1070471"/>
              <a:ext cx="1494834" cy="964596"/>
            </a:xfrm>
            <a:custGeom>
              <a:avLst/>
              <a:gdLst/>
              <a:ahLst/>
              <a:cxnLst/>
              <a:rect l="l" t="t" r="r" b="b"/>
              <a:pathLst>
                <a:path w="1985340" h="1281113">
                  <a:moveTo>
                    <a:pt x="1345578" y="0"/>
                  </a:moveTo>
                  <a:lnTo>
                    <a:pt x="0" y="0"/>
                  </a:lnTo>
                  <a:lnTo>
                    <a:pt x="0" y="1281113"/>
                  </a:lnTo>
                  <a:lnTo>
                    <a:pt x="1345578" y="1281113"/>
                  </a:lnTo>
                  <a:lnTo>
                    <a:pt x="1985340" y="63976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5" name="Freeform 14"/>
            <p:cNvSpPr/>
            <p:nvPr/>
          </p:nvSpPr>
          <p:spPr bwMode="auto">
            <a:xfrm flipH="1">
              <a:off x="8672330" y="2100081"/>
              <a:ext cx="471669" cy="944510"/>
            </a:xfrm>
            <a:custGeom>
              <a:avLst/>
              <a:gdLst/>
              <a:ahLst/>
              <a:cxnLst/>
              <a:rect l="l" t="t" r="r" b="b"/>
              <a:pathLst>
                <a:path w="626440" h="1254436">
                  <a:moveTo>
                    <a:pt x="0" y="0"/>
                  </a:moveTo>
                  <a:lnTo>
                    <a:pt x="0" y="1254436"/>
                  </a:lnTo>
                  <a:lnTo>
                    <a:pt x="626440" y="62644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6" name="Freeform 15"/>
            <p:cNvSpPr/>
            <p:nvPr/>
          </p:nvSpPr>
          <p:spPr bwMode="auto">
            <a:xfrm flipH="1">
              <a:off x="7080209" y="1071666"/>
              <a:ext cx="963401" cy="963401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7" name="Freeform 16"/>
            <p:cNvSpPr/>
            <p:nvPr/>
          </p:nvSpPr>
          <p:spPr bwMode="auto">
            <a:xfrm flipH="1">
              <a:off x="8108155" y="2090050"/>
              <a:ext cx="963401" cy="963401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8" name="Freeform 17"/>
            <p:cNvSpPr/>
            <p:nvPr/>
          </p:nvSpPr>
          <p:spPr bwMode="auto">
            <a:xfrm flipH="1">
              <a:off x="7080209" y="1071666"/>
              <a:ext cx="963401" cy="964596"/>
            </a:xfrm>
            <a:custGeom>
              <a:avLst/>
              <a:gdLst>
                <a:gd name="T0" fmla="*/ 806 w 806"/>
                <a:gd name="T1" fmla="*/ 0 h 807"/>
                <a:gd name="T2" fmla="*/ 0 w 806"/>
                <a:gd name="T3" fmla="*/ 807 h 807"/>
                <a:gd name="T4" fmla="*/ 806 w 806"/>
                <a:gd name="T5" fmla="*/ 807 h 807"/>
                <a:gd name="T6" fmla="*/ 806 w 806"/>
                <a:gd name="T7" fmla="*/ 0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806" y="0"/>
                  </a:moveTo>
                  <a:lnTo>
                    <a:pt x="0" y="807"/>
                  </a:lnTo>
                  <a:lnTo>
                    <a:pt x="806" y="807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39" name="Freeform 18"/>
            <p:cNvSpPr/>
            <p:nvPr/>
          </p:nvSpPr>
          <p:spPr bwMode="auto">
            <a:xfrm flipH="1">
              <a:off x="8108155" y="2091245"/>
              <a:ext cx="963401" cy="963401"/>
            </a:xfrm>
            <a:custGeom>
              <a:avLst/>
              <a:gdLst>
                <a:gd name="T0" fmla="*/ 806 w 806"/>
                <a:gd name="T1" fmla="*/ 0 h 806"/>
                <a:gd name="T2" fmla="*/ 0 w 806"/>
                <a:gd name="T3" fmla="*/ 806 h 806"/>
                <a:gd name="T4" fmla="*/ 806 w 806"/>
                <a:gd name="T5" fmla="*/ 806 h 806"/>
                <a:gd name="T6" fmla="*/ 806 w 806"/>
                <a:gd name="T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0"/>
                  </a:moveTo>
                  <a:lnTo>
                    <a:pt x="0" y="806"/>
                  </a:lnTo>
                  <a:lnTo>
                    <a:pt x="806" y="806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0" name="Freeform 19"/>
            <p:cNvSpPr/>
            <p:nvPr/>
          </p:nvSpPr>
          <p:spPr bwMode="auto">
            <a:xfrm flipH="1">
              <a:off x="7089771" y="2091245"/>
              <a:ext cx="963401" cy="963401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0 w 806"/>
                <a:gd name="T5" fmla="*/ 0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1" name="Freeform 20"/>
            <p:cNvSpPr/>
            <p:nvPr/>
          </p:nvSpPr>
          <p:spPr bwMode="auto">
            <a:xfrm flipH="1">
              <a:off x="7649165" y="4128013"/>
              <a:ext cx="1494834" cy="964596"/>
            </a:xfrm>
            <a:custGeom>
              <a:avLst/>
              <a:gdLst/>
              <a:ahLst/>
              <a:cxnLst/>
              <a:rect l="l" t="t" r="r" b="b"/>
              <a:pathLst>
                <a:path w="1985340" h="1281113">
                  <a:moveTo>
                    <a:pt x="1345578" y="0"/>
                  </a:moveTo>
                  <a:lnTo>
                    <a:pt x="0" y="0"/>
                  </a:lnTo>
                  <a:lnTo>
                    <a:pt x="0" y="1281113"/>
                  </a:lnTo>
                  <a:lnTo>
                    <a:pt x="1345578" y="1281113"/>
                  </a:lnTo>
                  <a:lnTo>
                    <a:pt x="1985340" y="641350"/>
                  </a:lnTo>
                  <a:close/>
                </a:path>
              </a:pathLst>
            </a:custGeom>
            <a:solidFill>
              <a:schemeClr val="bg1">
                <a:lumMod val="7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2" name="Freeform 21"/>
            <p:cNvSpPr/>
            <p:nvPr/>
          </p:nvSpPr>
          <p:spPr bwMode="auto">
            <a:xfrm flipH="1">
              <a:off x="8672330" y="3118489"/>
              <a:ext cx="471669" cy="944510"/>
            </a:xfrm>
            <a:custGeom>
              <a:avLst/>
              <a:gdLst/>
              <a:ahLst/>
              <a:cxnLst/>
              <a:rect l="l" t="t" r="r" b="b"/>
              <a:pathLst>
                <a:path w="626440" h="1254436">
                  <a:moveTo>
                    <a:pt x="0" y="0"/>
                  </a:moveTo>
                  <a:lnTo>
                    <a:pt x="0" y="1254436"/>
                  </a:lnTo>
                  <a:lnTo>
                    <a:pt x="626440" y="6279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3" name="Freeform 22"/>
            <p:cNvSpPr/>
            <p:nvPr/>
          </p:nvSpPr>
          <p:spPr bwMode="auto">
            <a:xfrm flipH="1">
              <a:off x="6061825" y="4128013"/>
              <a:ext cx="964596" cy="963401"/>
            </a:xfrm>
            <a:custGeom>
              <a:avLst/>
              <a:gdLst>
                <a:gd name="T0" fmla="*/ 0 w 807"/>
                <a:gd name="T1" fmla="*/ 806 h 806"/>
                <a:gd name="T2" fmla="*/ 807 w 807"/>
                <a:gd name="T3" fmla="*/ 0 h 806"/>
                <a:gd name="T4" fmla="*/ 0 w 807"/>
                <a:gd name="T5" fmla="*/ 0 h 806"/>
                <a:gd name="T6" fmla="*/ 0 w 807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7" h="806">
                  <a:moveTo>
                    <a:pt x="0" y="806"/>
                  </a:moveTo>
                  <a:lnTo>
                    <a:pt x="807" y="0"/>
                  </a:lnTo>
                  <a:lnTo>
                    <a:pt x="0" y="0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bg1">
                <a:lumMod val="8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4" name="Freeform 24"/>
            <p:cNvSpPr/>
            <p:nvPr/>
          </p:nvSpPr>
          <p:spPr bwMode="auto">
            <a:xfrm flipH="1">
              <a:off x="7080209" y="4128013"/>
              <a:ext cx="963401" cy="963401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806 w 806"/>
                <a:gd name="T5" fmla="*/ 806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806" y="806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bg1">
                <a:lumMod val="7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5" name="Freeform 25"/>
            <p:cNvSpPr/>
            <p:nvPr/>
          </p:nvSpPr>
          <p:spPr bwMode="auto">
            <a:xfrm flipH="1">
              <a:off x="7080209" y="4128013"/>
              <a:ext cx="963401" cy="963401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6" name="Freeform 26"/>
            <p:cNvSpPr/>
            <p:nvPr/>
          </p:nvSpPr>
          <p:spPr bwMode="auto">
            <a:xfrm flipH="1">
              <a:off x="7089771" y="3109629"/>
              <a:ext cx="963401" cy="963401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0 w 806"/>
                <a:gd name="T5" fmla="*/ 0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7" name="Freeform 28"/>
            <p:cNvSpPr/>
            <p:nvPr/>
          </p:nvSpPr>
          <p:spPr bwMode="auto">
            <a:xfrm flipH="1">
              <a:off x="8108155" y="3109629"/>
              <a:ext cx="963401" cy="963401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806 w 806"/>
                <a:gd name="T5" fmla="*/ 806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806" y="806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8" name="Freeform 29"/>
            <p:cNvSpPr/>
            <p:nvPr/>
          </p:nvSpPr>
          <p:spPr bwMode="auto">
            <a:xfrm flipH="1">
              <a:off x="8108155" y="3109629"/>
              <a:ext cx="963401" cy="963401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49" name="Freeform 12"/>
            <p:cNvSpPr/>
            <p:nvPr/>
          </p:nvSpPr>
          <p:spPr bwMode="auto">
            <a:xfrm flipH="1">
              <a:off x="6060630" y="1071666"/>
              <a:ext cx="963401" cy="964596"/>
            </a:xfrm>
            <a:custGeom>
              <a:avLst/>
              <a:gdLst>
                <a:gd name="T0" fmla="*/ 0 w 806"/>
                <a:gd name="T1" fmla="*/ 807 h 807"/>
                <a:gd name="T2" fmla="*/ 806 w 806"/>
                <a:gd name="T3" fmla="*/ 0 h 807"/>
                <a:gd name="T4" fmla="*/ 0 w 806"/>
                <a:gd name="T5" fmla="*/ 0 h 807"/>
                <a:gd name="T6" fmla="*/ 0 w 806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0" y="807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50" name="Freeform 23"/>
            <p:cNvSpPr/>
            <p:nvPr/>
          </p:nvSpPr>
          <p:spPr bwMode="auto">
            <a:xfrm flipH="1">
              <a:off x="6061825" y="4128013"/>
              <a:ext cx="964596" cy="963401"/>
            </a:xfrm>
            <a:custGeom>
              <a:avLst/>
              <a:gdLst>
                <a:gd name="T0" fmla="*/ 0 w 807"/>
                <a:gd name="T1" fmla="*/ 0 h 806"/>
                <a:gd name="T2" fmla="*/ 807 w 807"/>
                <a:gd name="T3" fmla="*/ 806 h 806"/>
                <a:gd name="T4" fmla="*/ 0 w 807"/>
                <a:gd name="T5" fmla="*/ 806 h 806"/>
                <a:gd name="T6" fmla="*/ 0 w 807"/>
                <a:gd name="T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7" h="806">
                  <a:moveTo>
                    <a:pt x="0" y="0"/>
                  </a:moveTo>
                  <a:lnTo>
                    <a:pt x="807" y="806"/>
                  </a:lnTo>
                  <a:lnTo>
                    <a:pt x="0" y="8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51" name="Freeform 27"/>
            <p:cNvSpPr/>
            <p:nvPr/>
          </p:nvSpPr>
          <p:spPr bwMode="auto">
            <a:xfrm flipH="1">
              <a:off x="7089771" y="3109629"/>
              <a:ext cx="963401" cy="963401"/>
            </a:xfrm>
            <a:custGeom>
              <a:avLst/>
              <a:gdLst>
                <a:gd name="T0" fmla="*/ 0 w 806"/>
                <a:gd name="T1" fmla="*/ 0 h 806"/>
                <a:gd name="T2" fmla="*/ 806 w 806"/>
                <a:gd name="T3" fmla="*/ 806 h 806"/>
                <a:gd name="T4" fmla="*/ 0 w 806"/>
                <a:gd name="T5" fmla="*/ 806 h 806"/>
                <a:gd name="T6" fmla="*/ 0 w 806"/>
                <a:gd name="T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0"/>
                  </a:moveTo>
                  <a:lnTo>
                    <a:pt x="806" y="806"/>
                  </a:lnTo>
                  <a:lnTo>
                    <a:pt x="0" y="8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52" name="Freeform 11"/>
            <p:cNvSpPr/>
            <p:nvPr/>
          </p:nvSpPr>
          <p:spPr bwMode="auto">
            <a:xfrm flipH="1">
              <a:off x="7079014" y="52087"/>
              <a:ext cx="963401" cy="963401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grpSp>
          <p:nvGrpSpPr>
            <p:cNvPr id="53" name="그룹 39"/>
            <p:cNvGrpSpPr/>
            <p:nvPr/>
          </p:nvGrpSpPr>
          <p:grpSpPr>
            <a:xfrm flipH="1">
              <a:off x="7078701" y="335370"/>
              <a:ext cx="278502" cy="680117"/>
              <a:chOff x="1812925" y="4535488"/>
              <a:chExt cx="369888" cy="903287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62" name="Freeform 5"/>
              <p:cNvSpPr/>
              <p:nvPr/>
            </p:nvSpPr>
            <p:spPr bwMode="auto">
              <a:xfrm>
                <a:off x="2027238" y="4535488"/>
                <a:ext cx="155575" cy="382588"/>
              </a:xfrm>
              <a:custGeom>
                <a:avLst/>
                <a:gdLst>
                  <a:gd name="T0" fmla="*/ 98 w 98"/>
                  <a:gd name="T1" fmla="*/ 0 h 241"/>
                  <a:gd name="T2" fmla="*/ 98 w 98"/>
                  <a:gd name="T3" fmla="*/ 0 h 241"/>
                  <a:gd name="T4" fmla="*/ 88 w 98"/>
                  <a:gd name="T5" fmla="*/ 2 h 241"/>
                  <a:gd name="T6" fmla="*/ 77 w 98"/>
                  <a:gd name="T7" fmla="*/ 7 h 241"/>
                  <a:gd name="T8" fmla="*/ 68 w 98"/>
                  <a:gd name="T9" fmla="*/ 11 h 241"/>
                  <a:gd name="T10" fmla="*/ 59 w 98"/>
                  <a:gd name="T11" fmla="*/ 16 h 241"/>
                  <a:gd name="T12" fmla="*/ 50 w 98"/>
                  <a:gd name="T13" fmla="*/ 21 h 241"/>
                  <a:gd name="T14" fmla="*/ 43 w 98"/>
                  <a:gd name="T15" fmla="*/ 28 h 241"/>
                  <a:gd name="T16" fmla="*/ 35 w 98"/>
                  <a:gd name="T17" fmla="*/ 35 h 241"/>
                  <a:gd name="T18" fmla="*/ 28 w 98"/>
                  <a:gd name="T19" fmla="*/ 42 h 241"/>
                  <a:gd name="T20" fmla="*/ 22 w 98"/>
                  <a:gd name="T21" fmla="*/ 51 h 241"/>
                  <a:gd name="T22" fmla="*/ 17 w 98"/>
                  <a:gd name="T23" fmla="*/ 60 h 241"/>
                  <a:gd name="T24" fmla="*/ 11 w 98"/>
                  <a:gd name="T25" fmla="*/ 68 h 241"/>
                  <a:gd name="T26" fmla="*/ 7 w 98"/>
                  <a:gd name="T27" fmla="*/ 79 h 241"/>
                  <a:gd name="T28" fmla="*/ 4 w 98"/>
                  <a:gd name="T29" fmla="*/ 88 h 241"/>
                  <a:gd name="T30" fmla="*/ 2 w 98"/>
                  <a:gd name="T31" fmla="*/ 99 h 241"/>
                  <a:gd name="T32" fmla="*/ 1 w 98"/>
                  <a:gd name="T33" fmla="*/ 109 h 241"/>
                  <a:gd name="T34" fmla="*/ 0 w 98"/>
                  <a:gd name="T35" fmla="*/ 121 h 241"/>
                  <a:gd name="T36" fmla="*/ 0 w 98"/>
                  <a:gd name="T37" fmla="*/ 121 h 241"/>
                  <a:gd name="T38" fmla="*/ 1 w 98"/>
                  <a:gd name="T39" fmla="*/ 131 h 241"/>
                  <a:gd name="T40" fmla="*/ 2 w 98"/>
                  <a:gd name="T41" fmla="*/ 143 h 241"/>
                  <a:gd name="T42" fmla="*/ 4 w 98"/>
                  <a:gd name="T43" fmla="*/ 153 h 241"/>
                  <a:gd name="T44" fmla="*/ 7 w 98"/>
                  <a:gd name="T45" fmla="*/ 162 h 241"/>
                  <a:gd name="T46" fmla="*/ 11 w 98"/>
                  <a:gd name="T47" fmla="*/ 172 h 241"/>
                  <a:gd name="T48" fmla="*/ 17 w 98"/>
                  <a:gd name="T49" fmla="*/ 181 h 241"/>
                  <a:gd name="T50" fmla="*/ 22 w 98"/>
                  <a:gd name="T51" fmla="*/ 191 h 241"/>
                  <a:gd name="T52" fmla="*/ 28 w 98"/>
                  <a:gd name="T53" fmla="*/ 199 h 241"/>
                  <a:gd name="T54" fmla="*/ 35 w 98"/>
                  <a:gd name="T55" fmla="*/ 206 h 241"/>
                  <a:gd name="T56" fmla="*/ 43 w 98"/>
                  <a:gd name="T57" fmla="*/ 214 h 241"/>
                  <a:gd name="T58" fmla="*/ 50 w 98"/>
                  <a:gd name="T59" fmla="*/ 220 h 241"/>
                  <a:gd name="T60" fmla="*/ 59 w 98"/>
                  <a:gd name="T61" fmla="*/ 225 h 241"/>
                  <a:gd name="T62" fmla="*/ 68 w 98"/>
                  <a:gd name="T63" fmla="*/ 230 h 241"/>
                  <a:gd name="T64" fmla="*/ 77 w 98"/>
                  <a:gd name="T65" fmla="*/ 235 h 241"/>
                  <a:gd name="T66" fmla="*/ 88 w 98"/>
                  <a:gd name="T67" fmla="*/ 238 h 241"/>
                  <a:gd name="T68" fmla="*/ 98 w 98"/>
                  <a:gd name="T69" fmla="*/ 241 h 241"/>
                  <a:gd name="T70" fmla="*/ 98 w 98"/>
                  <a:gd name="T71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8" h="241">
                    <a:moveTo>
                      <a:pt x="98" y="0"/>
                    </a:moveTo>
                    <a:lnTo>
                      <a:pt x="98" y="0"/>
                    </a:lnTo>
                    <a:lnTo>
                      <a:pt x="88" y="2"/>
                    </a:lnTo>
                    <a:lnTo>
                      <a:pt x="77" y="7"/>
                    </a:lnTo>
                    <a:lnTo>
                      <a:pt x="68" y="11"/>
                    </a:lnTo>
                    <a:lnTo>
                      <a:pt x="59" y="16"/>
                    </a:lnTo>
                    <a:lnTo>
                      <a:pt x="50" y="21"/>
                    </a:lnTo>
                    <a:lnTo>
                      <a:pt x="43" y="28"/>
                    </a:lnTo>
                    <a:lnTo>
                      <a:pt x="35" y="35"/>
                    </a:lnTo>
                    <a:lnTo>
                      <a:pt x="28" y="42"/>
                    </a:lnTo>
                    <a:lnTo>
                      <a:pt x="22" y="51"/>
                    </a:lnTo>
                    <a:lnTo>
                      <a:pt x="17" y="60"/>
                    </a:lnTo>
                    <a:lnTo>
                      <a:pt x="11" y="68"/>
                    </a:lnTo>
                    <a:lnTo>
                      <a:pt x="7" y="79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1" y="109"/>
                    </a:lnTo>
                    <a:lnTo>
                      <a:pt x="0" y="121"/>
                    </a:lnTo>
                    <a:lnTo>
                      <a:pt x="0" y="121"/>
                    </a:lnTo>
                    <a:lnTo>
                      <a:pt x="1" y="131"/>
                    </a:lnTo>
                    <a:lnTo>
                      <a:pt x="2" y="143"/>
                    </a:lnTo>
                    <a:lnTo>
                      <a:pt x="4" y="153"/>
                    </a:lnTo>
                    <a:lnTo>
                      <a:pt x="7" y="162"/>
                    </a:lnTo>
                    <a:lnTo>
                      <a:pt x="11" y="172"/>
                    </a:lnTo>
                    <a:lnTo>
                      <a:pt x="17" y="181"/>
                    </a:lnTo>
                    <a:lnTo>
                      <a:pt x="22" y="191"/>
                    </a:lnTo>
                    <a:lnTo>
                      <a:pt x="28" y="199"/>
                    </a:lnTo>
                    <a:lnTo>
                      <a:pt x="35" y="206"/>
                    </a:lnTo>
                    <a:lnTo>
                      <a:pt x="43" y="214"/>
                    </a:lnTo>
                    <a:lnTo>
                      <a:pt x="50" y="220"/>
                    </a:lnTo>
                    <a:lnTo>
                      <a:pt x="59" y="225"/>
                    </a:lnTo>
                    <a:lnTo>
                      <a:pt x="68" y="230"/>
                    </a:lnTo>
                    <a:lnTo>
                      <a:pt x="77" y="235"/>
                    </a:lnTo>
                    <a:lnTo>
                      <a:pt x="88" y="238"/>
                    </a:lnTo>
                    <a:lnTo>
                      <a:pt x="98" y="241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ko-KR"/>
                </a:defPPr>
                <a:lvl1pPr marL="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92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84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80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76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72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68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ko-KR" altLang="en-US" sz="3200"/>
              </a:p>
            </p:txBody>
          </p:sp>
          <p:sp>
            <p:nvSpPr>
              <p:cNvPr id="63" name="Freeform 7"/>
              <p:cNvSpPr/>
              <p:nvPr/>
            </p:nvSpPr>
            <p:spPr bwMode="auto">
              <a:xfrm>
                <a:off x="1812925" y="4949825"/>
                <a:ext cx="369888" cy="488950"/>
              </a:xfrm>
              <a:custGeom>
                <a:avLst/>
                <a:gdLst>
                  <a:gd name="T0" fmla="*/ 203 w 233"/>
                  <a:gd name="T1" fmla="*/ 0 h 308"/>
                  <a:gd name="T2" fmla="*/ 203 w 233"/>
                  <a:gd name="T3" fmla="*/ 0 h 308"/>
                  <a:gd name="T4" fmla="*/ 182 w 233"/>
                  <a:gd name="T5" fmla="*/ 0 h 308"/>
                  <a:gd name="T6" fmla="*/ 157 w 233"/>
                  <a:gd name="T7" fmla="*/ 2 h 308"/>
                  <a:gd name="T8" fmla="*/ 129 w 233"/>
                  <a:gd name="T9" fmla="*/ 6 h 308"/>
                  <a:gd name="T10" fmla="*/ 114 w 233"/>
                  <a:gd name="T11" fmla="*/ 8 h 308"/>
                  <a:gd name="T12" fmla="*/ 99 w 233"/>
                  <a:gd name="T13" fmla="*/ 12 h 308"/>
                  <a:gd name="T14" fmla="*/ 85 w 233"/>
                  <a:gd name="T15" fmla="*/ 16 h 308"/>
                  <a:gd name="T16" fmla="*/ 70 w 233"/>
                  <a:gd name="T17" fmla="*/ 22 h 308"/>
                  <a:gd name="T18" fmla="*/ 56 w 233"/>
                  <a:gd name="T19" fmla="*/ 28 h 308"/>
                  <a:gd name="T20" fmla="*/ 43 w 233"/>
                  <a:gd name="T21" fmla="*/ 35 h 308"/>
                  <a:gd name="T22" fmla="*/ 30 w 233"/>
                  <a:gd name="T23" fmla="*/ 44 h 308"/>
                  <a:gd name="T24" fmla="*/ 19 w 233"/>
                  <a:gd name="T25" fmla="*/ 53 h 308"/>
                  <a:gd name="T26" fmla="*/ 9 w 233"/>
                  <a:gd name="T27" fmla="*/ 63 h 308"/>
                  <a:gd name="T28" fmla="*/ 0 w 233"/>
                  <a:gd name="T29" fmla="*/ 76 h 308"/>
                  <a:gd name="T30" fmla="*/ 233 w 233"/>
                  <a:gd name="T31" fmla="*/ 308 h 308"/>
                  <a:gd name="T32" fmla="*/ 233 w 233"/>
                  <a:gd name="T33" fmla="*/ 1 h 308"/>
                  <a:gd name="T34" fmla="*/ 225 w 233"/>
                  <a:gd name="T35" fmla="*/ 1 h 308"/>
                  <a:gd name="T36" fmla="*/ 225 w 233"/>
                  <a:gd name="T37" fmla="*/ 1 h 308"/>
                  <a:gd name="T38" fmla="*/ 203 w 233"/>
                  <a:gd name="T39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33" h="308">
                    <a:moveTo>
                      <a:pt x="203" y="0"/>
                    </a:moveTo>
                    <a:lnTo>
                      <a:pt x="203" y="0"/>
                    </a:lnTo>
                    <a:lnTo>
                      <a:pt x="182" y="0"/>
                    </a:lnTo>
                    <a:lnTo>
                      <a:pt x="157" y="2"/>
                    </a:lnTo>
                    <a:lnTo>
                      <a:pt x="129" y="6"/>
                    </a:lnTo>
                    <a:lnTo>
                      <a:pt x="114" y="8"/>
                    </a:lnTo>
                    <a:lnTo>
                      <a:pt x="99" y="12"/>
                    </a:lnTo>
                    <a:lnTo>
                      <a:pt x="85" y="16"/>
                    </a:lnTo>
                    <a:lnTo>
                      <a:pt x="70" y="22"/>
                    </a:lnTo>
                    <a:lnTo>
                      <a:pt x="56" y="28"/>
                    </a:lnTo>
                    <a:lnTo>
                      <a:pt x="43" y="35"/>
                    </a:lnTo>
                    <a:lnTo>
                      <a:pt x="30" y="44"/>
                    </a:lnTo>
                    <a:lnTo>
                      <a:pt x="19" y="53"/>
                    </a:lnTo>
                    <a:lnTo>
                      <a:pt x="9" y="63"/>
                    </a:lnTo>
                    <a:lnTo>
                      <a:pt x="0" y="76"/>
                    </a:lnTo>
                    <a:lnTo>
                      <a:pt x="233" y="308"/>
                    </a:lnTo>
                    <a:lnTo>
                      <a:pt x="233" y="1"/>
                    </a:lnTo>
                    <a:lnTo>
                      <a:pt x="225" y="1"/>
                    </a:lnTo>
                    <a:lnTo>
                      <a:pt x="225" y="1"/>
                    </a:lnTo>
                    <a:lnTo>
                      <a:pt x="203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ko-KR"/>
                </a:defPPr>
                <a:lvl1pPr marL="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92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84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80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76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72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68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ko-KR" altLang="en-US" sz="3200"/>
              </a:p>
            </p:txBody>
          </p:sp>
        </p:grpSp>
        <p:sp>
          <p:nvSpPr>
            <p:cNvPr id="54" name="Freeform 38"/>
            <p:cNvSpPr/>
            <p:nvPr/>
          </p:nvSpPr>
          <p:spPr bwMode="auto">
            <a:xfrm>
              <a:off x="7601353" y="3231922"/>
              <a:ext cx="451818" cy="658603"/>
            </a:xfrm>
            <a:custGeom>
              <a:avLst/>
              <a:gdLst>
                <a:gd name="T0" fmla="*/ 326 w 378"/>
                <a:gd name="T1" fmla="*/ 0 h 551"/>
                <a:gd name="T2" fmla="*/ 286 w 378"/>
                <a:gd name="T3" fmla="*/ 3 h 551"/>
                <a:gd name="T4" fmla="*/ 93 w 378"/>
                <a:gd name="T5" fmla="*/ 198 h 551"/>
                <a:gd name="T6" fmla="*/ 89 w 378"/>
                <a:gd name="T7" fmla="*/ 237 h 551"/>
                <a:gd name="T8" fmla="*/ 90 w 378"/>
                <a:gd name="T9" fmla="*/ 253 h 551"/>
                <a:gd name="T10" fmla="*/ 94 w 378"/>
                <a:gd name="T11" fmla="*/ 283 h 551"/>
                <a:gd name="T12" fmla="*/ 101 w 378"/>
                <a:gd name="T13" fmla="*/ 313 h 551"/>
                <a:gd name="T14" fmla="*/ 113 w 378"/>
                <a:gd name="T15" fmla="*/ 340 h 551"/>
                <a:gd name="T16" fmla="*/ 15 w 378"/>
                <a:gd name="T17" fmla="*/ 458 h 551"/>
                <a:gd name="T18" fmla="*/ 9 w 378"/>
                <a:gd name="T19" fmla="*/ 466 h 551"/>
                <a:gd name="T20" fmla="*/ 1 w 378"/>
                <a:gd name="T21" fmla="*/ 486 h 551"/>
                <a:gd name="T22" fmla="*/ 1 w 378"/>
                <a:gd name="T23" fmla="*/ 507 h 551"/>
                <a:gd name="T24" fmla="*/ 9 w 378"/>
                <a:gd name="T25" fmla="*/ 526 h 551"/>
                <a:gd name="T26" fmla="*/ 15 w 378"/>
                <a:gd name="T27" fmla="*/ 535 h 551"/>
                <a:gd name="T28" fmla="*/ 34 w 378"/>
                <a:gd name="T29" fmla="*/ 547 h 551"/>
                <a:gd name="T30" fmla="*/ 54 w 378"/>
                <a:gd name="T31" fmla="*/ 551 h 551"/>
                <a:gd name="T32" fmla="*/ 65 w 378"/>
                <a:gd name="T33" fmla="*/ 550 h 551"/>
                <a:gd name="T34" fmla="*/ 84 w 378"/>
                <a:gd name="T35" fmla="*/ 542 h 551"/>
                <a:gd name="T36" fmla="*/ 194 w 378"/>
                <a:gd name="T37" fmla="*/ 434 h 551"/>
                <a:gd name="T38" fmla="*/ 209 w 378"/>
                <a:gd name="T39" fmla="*/ 443 h 551"/>
                <a:gd name="T40" fmla="*/ 239 w 378"/>
                <a:gd name="T41" fmla="*/ 458 h 551"/>
                <a:gd name="T42" fmla="*/ 273 w 378"/>
                <a:gd name="T43" fmla="*/ 468 h 551"/>
                <a:gd name="T44" fmla="*/ 308 w 378"/>
                <a:gd name="T45" fmla="*/ 474 h 551"/>
                <a:gd name="T46" fmla="*/ 326 w 378"/>
                <a:gd name="T47" fmla="*/ 475 h 551"/>
                <a:gd name="T48" fmla="*/ 353 w 378"/>
                <a:gd name="T49" fmla="*/ 473 h 551"/>
                <a:gd name="T50" fmla="*/ 378 w 378"/>
                <a:gd name="T51" fmla="*/ 468 h 551"/>
                <a:gd name="T52" fmla="*/ 378 w 378"/>
                <a:gd name="T53" fmla="*/ 393 h 551"/>
                <a:gd name="T54" fmla="*/ 353 w 378"/>
                <a:gd name="T55" fmla="*/ 399 h 551"/>
                <a:gd name="T56" fmla="*/ 326 w 378"/>
                <a:gd name="T57" fmla="*/ 401 h 551"/>
                <a:gd name="T58" fmla="*/ 309 w 378"/>
                <a:gd name="T59" fmla="*/ 400 h 551"/>
                <a:gd name="T60" fmla="*/ 278 w 378"/>
                <a:gd name="T61" fmla="*/ 394 h 551"/>
                <a:gd name="T62" fmla="*/ 249 w 378"/>
                <a:gd name="T63" fmla="*/ 382 h 551"/>
                <a:gd name="T64" fmla="*/ 221 w 378"/>
                <a:gd name="T65" fmla="*/ 364 h 551"/>
                <a:gd name="T66" fmla="*/ 199 w 378"/>
                <a:gd name="T67" fmla="*/ 342 h 551"/>
                <a:gd name="T68" fmla="*/ 182 w 378"/>
                <a:gd name="T69" fmla="*/ 316 h 551"/>
                <a:gd name="T70" fmla="*/ 169 w 378"/>
                <a:gd name="T71" fmla="*/ 285 h 551"/>
                <a:gd name="T72" fmla="*/ 163 w 378"/>
                <a:gd name="T73" fmla="*/ 254 h 551"/>
                <a:gd name="T74" fmla="*/ 162 w 378"/>
                <a:gd name="T75" fmla="*/ 237 h 551"/>
                <a:gd name="T76" fmla="*/ 165 w 378"/>
                <a:gd name="T77" fmla="*/ 204 h 551"/>
                <a:gd name="T78" fmla="*/ 175 w 378"/>
                <a:gd name="T79" fmla="*/ 174 h 551"/>
                <a:gd name="T80" fmla="*/ 190 w 378"/>
                <a:gd name="T81" fmla="*/ 145 h 551"/>
                <a:gd name="T82" fmla="*/ 210 w 378"/>
                <a:gd name="T83" fmla="*/ 121 h 551"/>
                <a:gd name="T84" fmla="*/ 235 w 378"/>
                <a:gd name="T85" fmla="*/ 101 h 551"/>
                <a:gd name="T86" fmla="*/ 262 w 378"/>
                <a:gd name="T87" fmla="*/ 86 h 551"/>
                <a:gd name="T88" fmla="*/ 294 w 378"/>
                <a:gd name="T89" fmla="*/ 76 h 551"/>
                <a:gd name="T90" fmla="*/ 326 w 378"/>
                <a:gd name="T91" fmla="*/ 73 h 551"/>
                <a:gd name="T92" fmla="*/ 340 w 378"/>
                <a:gd name="T93" fmla="*/ 73 h 551"/>
                <a:gd name="T94" fmla="*/ 366 w 378"/>
                <a:gd name="T95" fmla="*/ 77 h 551"/>
                <a:gd name="T96" fmla="*/ 378 w 378"/>
                <a:gd name="T97" fmla="*/ 5 h 551"/>
                <a:gd name="T98" fmla="*/ 366 w 378"/>
                <a:gd name="T99" fmla="*/ 3 h 551"/>
                <a:gd name="T100" fmla="*/ 340 w 378"/>
                <a:gd name="T101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8" h="551">
                  <a:moveTo>
                    <a:pt x="326" y="0"/>
                  </a:moveTo>
                  <a:lnTo>
                    <a:pt x="326" y="0"/>
                  </a:lnTo>
                  <a:lnTo>
                    <a:pt x="306" y="1"/>
                  </a:lnTo>
                  <a:lnTo>
                    <a:pt x="286" y="3"/>
                  </a:lnTo>
                  <a:lnTo>
                    <a:pt x="93" y="198"/>
                  </a:lnTo>
                  <a:lnTo>
                    <a:pt x="93" y="198"/>
                  </a:lnTo>
                  <a:lnTo>
                    <a:pt x="90" y="216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90" y="253"/>
                  </a:lnTo>
                  <a:lnTo>
                    <a:pt x="91" y="269"/>
                  </a:lnTo>
                  <a:lnTo>
                    <a:pt x="94" y="283"/>
                  </a:lnTo>
                  <a:lnTo>
                    <a:pt x="97" y="298"/>
                  </a:lnTo>
                  <a:lnTo>
                    <a:pt x="101" y="313"/>
                  </a:lnTo>
                  <a:lnTo>
                    <a:pt x="106" y="326"/>
                  </a:lnTo>
                  <a:lnTo>
                    <a:pt x="113" y="340"/>
                  </a:lnTo>
                  <a:lnTo>
                    <a:pt x="120" y="353"/>
                  </a:lnTo>
                  <a:lnTo>
                    <a:pt x="15" y="458"/>
                  </a:lnTo>
                  <a:lnTo>
                    <a:pt x="15" y="458"/>
                  </a:lnTo>
                  <a:lnTo>
                    <a:pt x="9" y="466"/>
                  </a:lnTo>
                  <a:lnTo>
                    <a:pt x="4" y="476"/>
                  </a:lnTo>
                  <a:lnTo>
                    <a:pt x="1" y="486"/>
                  </a:lnTo>
                  <a:lnTo>
                    <a:pt x="0" y="497"/>
                  </a:lnTo>
                  <a:lnTo>
                    <a:pt x="1" y="507"/>
                  </a:lnTo>
                  <a:lnTo>
                    <a:pt x="4" y="516"/>
                  </a:lnTo>
                  <a:lnTo>
                    <a:pt x="9" y="526"/>
                  </a:lnTo>
                  <a:lnTo>
                    <a:pt x="15" y="535"/>
                  </a:lnTo>
                  <a:lnTo>
                    <a:pt x="15" y="535"/>
                  </a:lnTo>
                  <a:lnTo>
                    <a:pt x="24" y="542"/>
                  </a:lnTo>
                  <a:lnTo>
                    <a:pt x="34" y="547"/>
                  </a:lnTo>
                  <a:lnTo>
                    <a:pt x="44" y="550"/>
                  </a:lnTo>
                  <a:lnTo>
                    <a:pt x="54" y="551"/>
                  </a:lnTo>
                  <a:lnTo>
                    <a:pt x="54" y="551"/>
                  </a:lnTo>
                  <a:lnTo>
                    <a:pt x="65" y="550"/>
                  </a:lnTo>
                  <a:lnTo>
                    <a:pt x="75" y="547"/>
                  </a:lnTo>
                  <a:lnTo>
                    <a:pt x="84" y="542"/>
                  </a:lnTo>
                  <a:lnTo>
                    <a:pt x="93" y="535"/>
                  </a:lnTo>
                  <a:lnTo>
                    <a:pt x="194" y="434"/>
                  </a:lnTo>
                  <a:lnTo>
                    <a:pt x="194" y="434"/>
                  </a:lnTo>
                  <a:lnTo>
                    <a:pt x="209" y="443"/>
                  </a:lnTo>
                  <a:lnTo>
                    <a:pt x="224" y="451"/>
                  </a:lnTo>
                  <a:lnTo>
                    <a:pt x="239" y="458"/>
                  </a:lnTo>
                  <a:lnTo>
                    <a:pt x="256" y="463"/>
                  </a:lnTo>
                  <a:lnTo>
                    <a:pt x="273" y="468"/>
                  </a:lnTo>
                  <a:lnTo>
                    <a:pt x="290" y="472"/>
                  </a:lnTo>
                  <a:lnTo>
                    <a:pt x="308" y="474"/>
                  </a:lnTo>
                  <a:lnTo>
                    <a:pt x="326" y="475"/>
                  </a:lnTo>
                  <a:lnTo>
                    <a:pt x="326" y="475"/>
                  </a:lnTo>
                  <a:lnTo>
                    <a:pt x="340" y="474"/>
                  </a:lnTo>
                  <a:lnTo>
                    <a:pt x="353" y="473"/>
                  </a:lnTo>
                  <a:lnTo>
                    <a:pt x="366" y="470"/>
                  </a:lnTo>
                  <a:lnTo>
                    <a:pt x="378" y="468"/>
                  </a:lnTo>
                  <a:lnTo>
                    <a:pt x="378" y="393"/>
                  </a:lnTo>
                  <a:lnTo>
                    <a:pt x="378" y="393"/>
                  </a:lnTo>
                  <a:lnTo>
                    <a:pt x="366" y="396"/>
                  </a:lnTo>
                  <a:lnTo>
                    <a:pt x="353" y="399"/>
                  </a:lnTo>
                  <a:lnTo>
                    <a:pt x="340" y="400"/>
                  </a:lnTo>
                  <a:lnTo>
                    <a:pt x="326" y="401"/>
                  </a:lnTo>
                  <a:lnTo>
                    <a:pt x="326" y="401"/>
                  </a:lnTo>
                  <a:lnTo>
                    <a:pt x="309" y="400"/>
                  </a:lnTo>
                  <a:lnTo>
                    <a:pt x="294" y="398"/>
                  </a:lnTo>
                  <a:lnTo>
                    <a:pt x="278" y="394"/>
                  </a:lnTo>
                  <a:lnTo>
                    <a:pt x="262" y="388"/>
                  </a:lnTo>
                  <a:lnTo>
                    <a:pt x="249" y="382"/>
                  </a:lnTo>
                  <a:lnTo>
                    <a:pt x="235" y="373"/>
                  </a:lnTo>
                  <a:lnTo>
                    <a:pt x="221" y="364"/>
                  </a:lnTo>
                  <a:lnTo>
                    <a:pt x="210" y="353"/>
                  </a:lnTo>
                  <a:lnTo>
                    <a:pt x="199" y="342"/>
                  </a:lnTo>
                  <a:lnTo>
                    <a:pt x="190" y="329"/>
                  </a:lnTo>
                  <a:lnTo>
                    <a:pt x="182" y="316"/>
                  </a:lnTo>
                  <a:lnTo>
                    <a:pt x="175" y="301"/>
                  </a:lnTo>
                  <a:lnTo>
                    <a:pt x="169" y="285"/>
                  </a:lnTo>
                  <a:lnTo>
                    <a:pt x="165" y="270"/>
                  </a:lnTo>
                  <a:lnTo>
                    <a:pt x="163" y="254"/>
                  </a:lnTo>
                  <a:lnTo>
                    <a:pt x="162" y="237"/>
                  </a:lnTo>
                  <a:lnTo>
                    <a:pt x="162" y="237"/>
                  </a:lnTo>
                  <a:lnTo>
                    <a:pt x="163" y="221"/>
                  </a:lnTo>
                  <a:lnTo>
                    <a:pt x="165" y="204"/>
                  </a:lnTo>
                  <a:lnTo>
                    <a:pt x="169" y="188"/>
                  </a:lnTo>
                  <a:lnTo>
                    <a:pt x="175" y="174"/>
                  </a:lnTo>
                  <a:lnTo>
                    <a:pt x="182" y="159"/>
                  </a:lnTo>
                  <a:lnTo>
                    <a:pt x="190" y="145"/>
                  </a:lnTo>
                  <a:lnTo>
                    <a:pt x="199" y="133"/>
                  </a:lnTo>
                  <a:lnTo>
                    <a:pt x="210" y="121"/>
                  </a:lnTo>
                  <a:lnTo>
                    <a:pt x="221" y="111"/>
                  </a:lnTo>
                  <a:lnTo>
                    <a:pt x="235" y="101"/>
                  </a:lnTo>
                  <a:lnTo>
                    <a:pt x="249" y="93"/>
                  </a:lnTo>
                  <a:lnTo>
                    <a:pt x="262" y="86"/>
                  </a:lnTo>
                  <a:lnTo>
                    <a:pt x="278" y="81"/>
                  </a:lnTo>
                  <a:lnTo>
                    <a:pt x="294" y="76"/>
                  </a:lnTo>
                  <a:lnTo>
                    <a:pt x="309" y="74"/>
                  </a:lnTo>
                  <a:lnTo>
                    <a:pt x="326" y="73"/>
                  </a:lnTo>
                  <a:lnTo>
                    <a:pt x="326" y="73"/>
                  </a:lnTo>
                  <a:lnTo>
                    <a:pt x="340" y="73"/>
                  </a:lnTo>
                  <a:lnTo>
                    <a:pt x="353" y="75"/>
                  </a:lnTo>
                  <a:lnTo>
                    <a:pt x="366" y="77"/>
                  </a:lnTo>
                  <a:lnTo>
                    <a:pt x="378" y="82"/>
                  </a:lnTo>
                  <a:lnTo>
                    <a:pt x="378" y="5"/>
                  </a:lnTo>
                  <a:lnTo>
                    <a:pt x="378" y="5"/>
                  </a:lnTo>
                  <a:lnTo>
                    <a:pt x="366" y="3"/>
                  </a:lnTo>
                  <a:lnTo>
                    <a:pt x="353" y="1"/>
                  </a:lnTo>
                  <a:lnTo>
                    <a:pt x="340" y="0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55" name="Freeform 42"/>
            <p:cNvSpPr/>
            <p:nvPr/>
          </p:nvSpPr>
          <p:spPr bwMode="auto">
            <a:xfrm flipH="1">
              <a:off x="8108155" y="2303160"/>
              <a:ext cx="194832" cy="665775"/>
            </a:xfrm>
            <a:custGeom>
              <a:avLst/>
              <a:gdLst>
                <a:gd name="T0" fmla="*/ 74 w 163"/>
                <a:gd name="T1" fmla="*/ 186 h 557"/>
                <a:gd name="T2" fmla="*/ 76 w 163"/>
                <a:gd name="T3" fmla="*/ 166 h 557"/>
                <a:gd name="T4" fmla="*/ 82 w 163"/>
                <a:gd name="T5" fmla="*/ 147 h 557"/>
                <a:gd name="T6" fmla="*/ 89 w 163"/>
                <a:gd name="T7" fmla="*/ 129 h 557"/>
                <a:gd name="T8" fmla="*/ 100 w 163"/>
                <a:gd name="T9" fmla="*/ 115 h 557"/>
                <a:gd name="T10" fmla="*/ 113 w 163"/>
                <a:gd name="T11" fmla="*/ 101 h 557"/>
                <a:gd name="T12" fmla="*/ 128 w 163"/>
                <a:gd name="T13" fmla="*/ 90 h 557"/>
                <a:gd name="T14" fmla="*/ 145 w 163"/>
                <a:gd name="T15" fmla="*/ 81 h 557"/>
                <a:gd name="T16" fmla="*/ 163 w 163"/>
                <a:gd name="T17" fmla="*/ 76 h 557"/>
                <a:gd name="T18" fmla="*/ 163 w 163"/>
                <a:gd name="T19" fmla="*/ 0 h 557"/>
                <a:gd name="T20" fmla="*/ 130 w 163"/>
                <a:gd name="T21" fmla="*/ 7 h 557"/>
                <a:gd name="T22" fmla="*/ 99 w 163"/>
                <a:gd name="T23" fmla="*/ 21 h 557"/>
                <a:gd name="T24" fmla="*/ 71 w 163"/>
                <a:gd name="T25" fmla="*/ 38 h 557"/>
                <a:gd name="T26" fmla="*/ 47 w 163"/>
                <a:gd name="T27" fmla="*/ 61 h 557"/>
                <a:gd name="T28" fmla="*/ 27 w 163"/>
                <a:gd name="T29" fmla="*/ 88 h 557"/>
                <a:gd name="T30" fmla="*/ 13 w 163"/>
                <a:gd name="T31" fmla="*/ 118 h 557"/>
                <a:gd name="T32" fmla="*/ 3 w 163"/>
                <a:gd name="T33" fmla="*/ 150 h 557"/>
                <a:gd name="T34" fmla="*/ 0 w 163"/>
                <a:gd name="T35" fmla="*/ 186 h 557"/>
                <a:gd name="T36" fmla="*/ 1 w 163"/>
                <a:gd name="T37" fmla="*/ 202 h 557"/>
                <a:gd name="T38" fmla="*/ 10 w 163"/>
                <a:gd name="T39" fmla="*/ 242 h 557"/>
                <a:gd name="T40" fmla="*/ 27 w 163"/>
                <a:gd name="T41" fmla="*/ 289 h 557"/>
                <a:gd name="T42" fmla="*/ 63 w 163"/>
                <a:gd name="T43" fmla="*/ 369 h 557"/>
                <a:gd name="T44" fmla="*/ 116 w 163"/>
                <a:gd name="T45" fmla="*/ 473 h 557"/>
                <a:gd name="T46" fmla="*/ 163 w 163"/>
                <a:gd name="T47" fmla="*/ 557 h 557"/>
                <a:gd name="T48" fmla="*/ 163 w 163"/>
                <a:gd name="T49" fmla="*/ 295 h 557"/>
                <a:gd name="T50" fmla="*/ 145 w 163"/>
                <a:gd name="T51" fmla="*/ 289 h 557"/>
                <a:gd name="T52" fmla="*/ 128 w 163"/>
                <a:gd name="T53" fmla="*/ 281 h 557"/>
                <a:gd name="T54" fmla="*/ 113 w 163"/>
                <a:gd name="T55" fmla="*/ 270 h 557"/>
                <a:gd name="T56" fmla="*/ 100 w 163"/>
                <a:gd name="T57" fmla="*/ 257 h 557"/>
                <a:gd name="T58" fmla="*/ 89 w 163"/>
                <a:gd name="T59" fmla="*/ 241 h 557"/>
                <a:gd name="T60" fmla="*/ 82 w 163"/>
                <a:gd name="T61" fmla="*/ 224 h 557"/>
                <a:gd name="T62" fmla="*/ 76 w 163"/>
                <a:gd name="T63" fmla="*/ 205 h 557"/>
                <a:gd name="T64" fmla="*/ 74 w 163"/>
                <a:gd name="T65" fmla="*/ 186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" h="557">
                  <a:moveTo>
                    <a:pt x="74" y="186"/>
                  </a:moveTo>
                  <a:lnTo>
                    <a:pt x="74" y="186"/>
                  </a:lnTo>
                  <a:lnTo>
                    <a:pt x="75" y="175"/>
                  </a:lnTo>
                  <a:lnTo>
                    <a:pt x="76" y="166"/>
                  </a:lnTo>
                  <a:lnTo>
                    <a:pt x="78" y="157"/>
                  </a:lnTo>
                  <a:lnTo>
                    <a:pt x="82" y="147"/>
                  </a:lnTo>
                  <a:lnTo>
                    <a:pt x="85" y="138"/>
                  </a:lnTo>
                  <a:lnTo>
                    <a:pt x="89" y="129"/>
                  </a:lnTo>
                  <a:lnTo>
                    <a:pt x="94" y="122"/>
                  </a:lnTo>
                  <a:lnTo>
                    <a:pt x="100" y="115"/>
                  </a:lnTo>
                  <a:lnTo>
                    <a:pt x="107" y="108"/>
                  </a:lnTo>
                  <a:lnTo>
                    <a:pt x="113" y="101"/>
                  </a:lnTo>
                  <a:lnTo>
                    <a:pt x="120" y="95"/>
                  </a:lnTo>
                  <a:lnTo>
                    <a:pt x="128" y="90"/>
                  </a:lnTo>
                  <a:lnTo>
                    <a:pt x="136" y="86"/>
                  </a:lnTo>
                  <a:lnTo>
                    <a:pt x="145" y="81"/>
                  </a:lnTo>
                  <a:lnTo>
                    <a:pt x="154" y="78"/>
                  </a:lnTo>
                  <a:lnTo>
                    <a:pt x="163" y="76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46" y="3"/>
                  </a:lnTo>
                  <a:lnTo>
                    <a:pt x="130" y="7"/>
                  </a:lnTo>
                  <a:lnTo>
                    <a:pt x="114" y="13"/>
                  </a:lnTo>
                  <a:lnTo>
                    <a:pt x="99" y="21"/>
                  </a:lnTo>
                  <a:lnTo>
                    <a:pt x="85" y="29"/>
                  </a:lnTo>
                  <a:lnTo>
                    <a:pt x="71" y="38"/>
                  </a:lnTo>
                  <a:lnTo>
                    <a:pt x="59" y="50"/>
                  </a:lnTo>
                  <a:lnTo>
                    <a:pt x="47" y="61"/>
                  </a:lnTo>
                  <a:lnTo>
                    <a:pt x="37" y="74"/>
                  </a:lnTo>
                  <a:lnTo>
                    <a:pt x="27" y="88"/>
                  </a:lnTo>
                  <a:lnTo>
                    <a:pt x="19" y="102"/>
                  </a:lnTo>
                  <a:lnTo>
                    <a:pt x="13" y="118"/>
                  </a:lnTo>
                  <a:lnTo>
                    <a:pt x="7" y="134"/>
                  </a:lnTo>
                  <a:lnTo>
                    <a:pt x="3" y="150"/>
                  </a:lnTo>
                  <a:lnTo>
                    <a:pt x="1" y="168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1" y="202"/>
                  </a:lnTo>
                  <a:lnTo>
                    <a:pt x="5" y="220"/>
                  </a:lnTo>
                  <a:lnTo>
                    <a:pt x="10" y="242"/>
                  </a:lnTo>
                  <a:lnTo>
                    <a:pt x="19" y="265"/>
                  </a:lnTo>
                  <a:lnTo>
                    <a:pt x="27" y="289"/>
                  </a:lnTo>
                  <a:lnTo>
                    <a:pt x="39" y="316"/>
                  </a:lnTo>
                  <a:lnTo>
                    <a:pt x="63" y="369"/>
                  </a:lnTo>
                  <a:lnTo>
                    <a:pt x="90" y="422"/>
                  </a:lnTo>
                  <a:lnTo>
                    <a:pt x="116" y="473"/>
                  </a:lnTo>
                  <a:lnTo>
                    <a:pt x="142" y="519"/>
                  </a:lnTo>
                  <a:lnTo>
                    <a:pt x="163" y="557"/>
                  </a:lnTo>
                  <a:lnTo>
                    <a:pt x="163" y="295"/>
                  </a:lnTo>
                  <a:lnTo>
                    <a:pt x="163" y="295"/>
                  </a:lnTo>
                  <a:lnTo>
                    <a:pt x="154" y="293"/>
                  </a:lnTo>
                  <a:lnTo>
                    <a:pt x="145" y="289"/>
                  </a:lnTo>
                  <a:lnTo>
                    <a:pt x="136" y="285"/>
                  </a:lnTo>
                  <a:lnTo>
                    <a:pt x="128" y="281"/>
                  </a:lnTo>
                  <a:lnTo>
                    <a:pt x="120" y="276"/>
                  </a:lnTo>
                  <a:lnTo>
                    <a:pt x="113" y="270"/>
                  </a:lnTo>
                  <a:lnTo>
                    <a:pt x="107" y="263"/>
                  </a:lnTo>
                  <a:lnTo>
                    <a:pt x="100" y="257"/>
                  </a:lnTo>
                  <a:lnTo>
                    <a:pt x="94" y="249"/>
                  </a:lnTo>
                  <a:lnTo>
                    <a:pt x="89" y="241"/>
                  </a:lnTo>
                  <a:lnTo>
                    <a:pt x="85" y="233"/>
                  </a:lnTo>
                  <a:lnTo>
                    <a:pt x="82" y="224"/>
                  </a:lnTo>
                  <a:lnTo>
                    <a:pt x="78" y="215"/>
                  </a:lnTo>
                  <a:lnTo>
                    <a:pt x="76" y="205"/>
                  </a:lnTo>
                  <a:lnTo>
                    <a:pt x="75" y="195"/>
                  </a:lnTo>
                  <a:lnTo>
                    <a:pt x="74" y="186"/>
                  </a:lnTo>
                  <a:lnTo>
                    <a:pt x="74" y="186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56" name="Freeform 46"/>
            <p:cNvSpPr/>
            <p:nvPr/>
          </p:nvSpPr>
          <p:spPr bwMode="auto">
            <a:xfrm flipH="1">
              <a:off x="7080209" y="4689797"/>
              <a:ext cx="199613" cy="323923"/>
            </a:xfrm>
            <a:custGeom>
              <a:avLst/>
              <a:gdLst>
                <a:gd name="T0" fmla="*/ 167 w 167"/>
                <a:gd name="T1" fmla="*/ 0 h 271"/>
                <a:gd name="T2" fmla="*/ 0 w 167"/>
                <a:gd name="T3" fmla="*/ 167 h 271"/>
                <a:gd name="T4" fmla="*/ 103 w 167"/>
                <a:gd name="T5" fmla="*/ 271 h 271"/>
                <a:gd name="T6" fmla="*/ 137 w 167"/>
                <a:gd name="T7" fmla="*/ 259 h 271"/>
                <a:gd name="T8" fmla="*/ 137 w 167"/>
                <a:gd name="T9" fmla="*/ 201 h 271"/>
                <a:gd name="T10" fmla="*/ 167 w 167"/>
                <a:gd name="T11" fmla="*/ 173 h 271"/>
                <a:gd name="T12" fmla="*/ 167 w 167"/>
                <a:gd name="T1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271">
                  <a:moveTo>
                    <a:pt x="167" y="0"/>
                  </a:moveTo>
                  <a:lnTo>
                    <a:pt x="0" y="167"/>
                  </a:lnTo>
                  <a:lnTo>
                    <a:pt x="103" y="271"/>
                  </a:lnTo>
                  <a:lnTo>
                    <a:pt x="137" y="259"/>
                  </a:lnTo>
                  <a:lnTo>
                    <a:pt x="137" y="201"/>
                  </a:lnTo>
                  <a:lnTo>
                    <a:pt x="167" y="17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grpSp>
          <p:nvGrpSpPr>
            <p:cNvPr id="57" name="그룹 45"/>
            <p:cNvGrpSpPr/>
            <p:nvPr/>
          </p:nvGrpSpPr>
          <p:grpSpPr>
            <a:xfrm flipH="1">
              <a:off x="6718921" y="335375"/>
              <a:ext cx="305993" cy="680118"/>
              <a:chOff x="2209800" y="4519614"/>
              <a:chExt cx="406400" cy="903287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60" name="Freeform 9"/>
              <p:cNvSpPr/>
              <p:nvPr/>
            </p:nvSpPr>
            <p:spPr bwMode="auto">
              <a:xfrm>
                <a:off x="2209800" y="4519614"/>
                <a:ext cx="171450" cy="385763"/>
              </a:xfrm>
              <a:custGeom>
                <a:avLst/>
                <a:gdLst>
                  <a:gd name="T0" fmla="*/ 0 w 108"/>
                  <a:gd name="T1" fmla="*/ 0 h 243"/>
                  <a:gd name="T2" fmla="*/ 0 w 108"/>
                  <a:gd name="T3" fmla="*/ 243 h 243"/>
                  <a:gd name="T4" fmla="*/ 0 w 108"/>
                  <a:gd name="T5" fmla="*/ 243 h 243"/>
                  <a:gd name="T6" fmla="*/ 11 w 108"/>
                  <a:gd name="T7" fmla="*/ 242 h 243"/>
                  <a:gd name="T8" fmla="*/ 22 w 108"/>
                  <a:gd name="T9" fmla="*/ 239 h 243"/>
                  <a:gd name="T10" fmla="*/ 33 w 108"/>
                  <a:gd name="T11" fmla="*/ 234 h 243"/>
                  <a:gd name="T12" fmla="*/ 42 w 108"/>
                  <a:gd name="T13" fmla="*/ 230 h 243"/>
                  <a:gd name="T14" fmla="*/ 51 w 108"/>
                  <a:gd name="T15" fmla="*/ 224 h 243"/>
                  <a:gd name="T16" fmla="*/ 61 w 108"/>
                  <a:gd name="T17" fmla="*/ 218 h 243"/>
                  <a:gd name="T18" fmla="*/ 69 w 108"/>
                  <a:gd name="T19" fmla="*/ 210 h 243"/>
                  <a:gd name="T20" fmla="*/ 77 w 108"/>
                  <a:gd name="T21" fmla="*/ 203 h 243"/>
                  <a:gd name="T22" fmla="*/ 83 w 108"/>
                  <a:gd name="T23" fmla="*/ 195 h 243"/>
                  <a:gd name="T24" fmla="*/ 89 w 108"/>
                  <a:gd name="T25" fmla="*/ 185 h 243"/>
                  <a:gd name="T26" fmla="*/ 94 w 108"/>
                  <a:gd name="T27" fmla="*/ 176 h 243"/>
                  <a:gd name="T28" fmla="*/ 100 w 108"/>
                  <a:gd name="T29" fmla="*/ 165 h 243"/>
                  <a:gd name="T30" fmla="*/ 103 w 108"/>
                  <a:gd name="T31" fmla="*/ 155 h 243"/>
                  <a:gd name="T32" fmla="*/ 106 w 108"/>
                  <a:gd name="T33" fmla="*/ 145 h 243"/>
                  <a:gd name="T34" fmla="*/ 107 w 108"/>
                  <a:gd name="T35" fmla="*/ 133 h 243"/>
                  <a:gd name="T36" fmla="*/ 108 w 108"/>
                  <a:gd name="T37" fmla="*/ 122 h 243"/>
                  <a:gd name="T38" fmla="*/ 108 w 108"/>
                  <a:gd name="T39" fmla="*/ 122 h 243"/>
                  <a:gd name="T40" fmla="*/ 107 w 108"/>
                  <a:gd name="T41" fmla="*/ 110 h 243"/>
                  <a:gd name="T42" fmla="*/ 106 w 108"/>
                  <a:gd name="T43" fmla="*/ 99 h 243"/>
                  <a:gd name="T44" fmla="*/ 103 w 108"/>
                  <a:gd name="T45" fmla="*/ 88 h 243"/>
                  <a:gd name="T46" fmla="*/ 100 w 108"/>
                  <a:gd name="T47" fmla="*/ 77 h 243"/>
                  <a:gd name="T48" fmla="*/ 94 w 108"/>
                  <a:gd name="T49" fmla="*/ 67 h 243"/>
                  <a:gd name="T50" fmla="*/ 89 w 108"/>
                  <a:gd name="T51" fmla="*/ 58 h 243"/>
                  <a:gd name="T52" fmla="*/ 83 w 108"/>
                  <a:gd name="T53" fmla="*/ 48 h 243"/>
                  <a:gd name="T54" fmla="*/ 77 w 108"/>
                  <a:gd name="T55" fmla="*/ 40 h 243"/>
                  <a:gd name="T56" fmla="*/ 69 w 108"/>
                  <a:gd name="T57" fmla="*/ 32 h 243"/>
                  <a:gd name="T58" fmla="*/ 61 w 108"/>
                  <a:gd name="T59" fmla="*/ 25 h 243"/>
                  <a:gd name="T60" fmla="*/ 51 w 108"/>
                  <a:gd name="T61" fmla="*/ 19 h 243"/>
                  <a:gd name="T62" fmla="*/ 42 w 108"/>
                  <a:gd name="T63" fmla="*/ 13 h 243"/>
                  <a:gd name="T64" fmla="*/ 33 w 108"/>
                  <a:gd name="T65" fmla="*/ 9 h 243"/>
                  <a:gd name="T66" fmla="*/ 22 w 108"/>
                  <a:gd name="T67" fmla="*/ 4 h 243"/>
                  <a:gd name="T68" fmla="*/ 11 w 108"/>
                  <a:gd name="T69" fmla="*/ 1 h 243"/>
                  <a:gd name="T70" fmla="*/ 0 w 108"/>
                  <a:gd name="T71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8" h="243">
                    <a:moveTo>
                      <a:pt x="0" y="0"/>
                    </a:moveTo>
                    <a:lnTo>
                      <a:pt x="0" y="243"/>
                    </a:lnTo>
                    <a:lnTo>
                      <a:pt x="0" y="243"/>
                    </a:lnTo>
                    <a:lnTo>
                      <a:pt x="11" y="242"/>
                    </a:lnTo>
                    <a:lnTo>
                      <a:pt x="22" y="239"/>
                    </a:lnTo>
                    <a:lnTo>
                      <a:pt x="33" y="234"/>
                    </a:lnTo>
                    <a:lnTo>
                      <a:pt x="42" y="230"/>
                    </a:lnTo>
                    <a:lnTo>
                      <a:pt x="51" y="224"/>
                    </a:lnTo>
                    <a:lnTo>
                      <a:pt x="61" y="218"/>
                    </a:lnTo>
                    <a:lnTo>
                      <a:pt x="69" y="210"/>
                    </a:lnTo>
                    <a:lnTo>
                      <a:pt x="77" y="203"/>
                    </a:lnTo>
                    <a:lnTo>
                      <a:pt x="83" y="195"/>
                    </a:lnTo>
                    <a:lnTo>
                      <a:pt x="89" y="185"/>
                    </a:lnTo>
                    <a:lnTo>
                      <a:pt x="94" y="176"/>
                    </a:lnTo>
                    <a:lnTo>
                      <a:pt x="100" y="165"/>
                    </a:lnTo>
                    <a:lnTo>
                      <a:pt x="103" y="155"/>
                    </a:lnTo>
                    <a:lnTo>
                      <a:pt x="106" y="145"/>
                    </a:lnTo>
                    <a:lnTo>
                      <a:pt x="107" y="133"/>
                    </a:lnTo>
                    <a:lnTo>
                      <a:pt x="108" y="122"/>
                    </a:lnTo>
                    <a:lnTo>
                      <a:pt x="108" y="122"/>
                    </a:lnTo>
                    <a:lnTo>
                      <a:pt x="107" y="110"/>
                    </a:lnTo>
                    <a:lnTo>
                      <a:pt x="106" y="99"/>
                    </a:lnTo>
                    <a:lnTo>
                      <a:pt x="103" y="88"/>
                    </a:lnTo>
                    <a:lnTo>
                      <a:pt x="100" y="77"/>
                    </a:lnTo>
                    <a:lnTo>
                      <a:pt x="94" y="67"/>
                    </a:lnTo>
                    <a:lnTo>
                      <a:pt x="89" y="58"/>
                    </a:lnTo>
                    <a:lnTo>
                      <a:pt x="83" y="48"/>
                    </a:lnTo>
                    <a:lnTo>
                      <a:pt x="77" y="40"/>
                    </a:lnTo>
                    <a:lnTo>
                      <a:pt x="69" y="32"/>
                    </a:lnTo>
                    <a:lnTo>
                      <a:pt x="61" y="25"/>
                    </a:lnTo>
                    <a:lnTo>
                      <a:pt x="51" y="19"/>
                    </a:lnTo>
                    <a:lnTo>
                      <a:pt x="42" y="13"/>
                    </a:lnTo>
                    <a:lnTo>
                      <a:pt x="33" y="9"/>
                    </a:lnTo>
                    <a:lnTo>
                      <a:pt x="22" y="4"/>
                    </a:lnTo>
                    <a:lnTo>
                      <a:pt x="1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ko-KR"/>
                </a:defPPr>
                <a:lvl1pPr marL="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92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84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80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76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72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68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ko-KR" altLang="en-US" sz="3200"/>
              </a:p>
            </p:txBody>
          </p:sp>
          <p:sp>
            <p:nvSpPr>
              <p:cNvPr id="61" name="Freeform 11"/>
              <p:cNvSpPr/>
              <p:nvPr/>
            </p:nvSpPr>
            <p:spPr bwMode="auto">
              <a:xfrm>
                <a:off x="2209800" y="4935538"/>
                <a:ext cx="406400" cy="487363"/>
              </a:xfrm>
              <a:custGeom>
                <a:avLst/>
                <a:gdLst>
                  <a:gd name="T0" fmla="*/ 35 w 256"/>
                  <a:gd name="T1" fmla="*/ 0 h 307"/>
                  <a:gd name="T2" fmla="*/ 0 w 256"/>
                  <a:gd name="T3" fmla="*/ 0 h 307"/>
                  <a:gd name="T4" fmla="*/ 0 w 256"/>
                  <a:gd name="T5" fmla="*/ 307 h 307"/>
                  <a:gd name="T6" fmla="*/ 126 w 256"/>
                  <a:gd name="T7" fmla="*/ 307 h 307"/>
                  <a:gd name="T8" fmla="*/ 126 w 256"/>
                  <a:gd name="T9" fmla="*/ 215 h 307"/>
                  <a:gd name="T10" fmla="*/ 144 w 256"/>
                  <a:gd name="T11" fmla="*/ 215 h 307"/>
                  <a:gd name="T12" fmla="*/ 144 w 256"/>
                  <a:gd name="T13" fmla="*/ 307 h 307"/>
                  <a:gd name="T14" fmla="*/ 256 w 256"/>
                  <a:gd name="T15" fmla="*/ 307 h 307"/>
                  <a:gd name="T16" fmla="*/ 256 w 256"/>
                  <a:gd name="T17" fmla="*/ 134 h 307"/>
                  <a:gd name="T18" fmla="*/ 256 w 256"/>
                  <a:gd name="T19" fmla="*/ 134 h 307"/>
                  <a:gd name="T20" fmla="*/ 255 w 256"/>
                  <a:gd name="T21" fmla="*/ 128 h 307"/>
                  <a:gd name="T22" fmla="*/ 255 w 256"/>
                  <a:gd name="T23" fmla="*/ 128 h 307"/>
                  <a:gd name="T24" fmla="*/ 255 w 256"/>
                  <a:gd name="T25" fmla="*/ 123 h 307"/>
                  <a:gd name="T26" fmla="*/ 255 w 256"/>
                  <a:gd name="T27" fmla="*/ 123 h 307"/>
                  <a:gd name="T28" fmla="*/ 254 w 256"/>
                  <a:gd name="T29" fmla="*/ 121 h 307"/>
                  <a:gd name="T30" fmla="*/ 254 w 256"/>
                  <a:gd name="T31" fmla="*/ 121 h 307"/>
                  <a:gd name="T32" fmla="*/ 253 w 256"/>
                  <a:gd name="T33" fmla="*/ 113 h 307"/>
                  <a:gd name="T34" fmla="*/ 251 w 256"/>
                  <a:gd name="T35" fmla="*/ 104 h 307"/>
                  <a:gd name="T36" fmla="*/ 248 w 256"/>
                  <a:gd name="T37" fmla="*/ 97 h 307"/>
                  <a:gd name="T38" fmla="*/ 244 w 256"/>
                  <a:gd name="T39" fmla="*/ 90 h 307"/>
                  <a:gd name="T40" fmla="*/ 240 w 256"/>
                  <a:gd name="T41" fmla="*/ 82 h 307"/>
                  <a:gd name="T42" fmla="*/ 235 w 256"/>
                  <a:gd name="T43" fmla="*/ 76 h 307"/>
                  <a:gd name="T44" fmla="*/ 225 w 256"/>
                  <a:gd name="T45" fmla="*/ 63 h 307"/>
                  <a:gd name="T46" fmla="*/ 212 w 256"/>
                  <a:gd name="T47" fmla="*/ 53 h 307"/>
                  <a:gd name="T48" fmla="*/ 199 w 256"/>
                  <a:gd name="T49" fmla="*/ 44 h 307"/>
                  <a:gd name="T50" fmla="*/ 184 w 256"/>
                  <a:gd name="T51" fmla="*/ 35 h 307"/>
                  <a:gd name="T52" fmla="*/ 169 w 256"/>
                  <a:gd name="T53" fmla="*/ 28 h 307"/>
                  <a:gd name="T54" fmla="*/ 152 w 256"/>
                  <a:gd name="T55" fmla="*/ 22 h 307"/>
                  <a:gd name="T56" fmla="*/ 135 w 256"/>
                  <a:gd name="T57" fmla="*/ 16 h 307"/>
                  <a:gd name="T58" fmla="*/ 119 w 256"/>
                  <a:gd name="T59" fmla="*/ 12 h 307"/>
                  <a:gd name="T60" fmla="*/ 103 w 256"/>
                  <a:gd name="T61" fmla="*/ 8 h 307"/>
                  <a:gd name="T62" fmla="*/ 72 w 256"/>
                  <a:gd name="T63" fmla="*/ 4 h 307"/>
                  <a:gd name="T64" fmla="*/ 46 w 256"/>
                  <a:gd name="T65" fmla="*/ 1 h 307"/>
                  <a:gd name="T66" fmla="*/ 46 w 256"/>
                  <a:gd name="T67" fmla="*/ 1 h 307"/>
                  <a:gd name="T68" fmla="*/ 40 w 256"/>
                  <a:gd name="T69" fmla="*/ 0 h 307"/>
                  <a:gd name="T70" fmla="*/ 35 w 256"/>
                  <a:gd name="T71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56" h="307">
                    <a:moveTo>
                      <a:pt x="35" y="0"/>
                    </a:moveTo>
                    <a:lnTo>
                      <a:pt x="0" y="0"/>
                    </a:lnTo>
                    <a:lnTo>
                      <a:pt x="0" y="307"/>
                    </a:lnTo>
                    <a:lnTo>
                      <a:pt x="126" y="307"/>
                    </a:lnTo>
                    <a:lnTo>
                      <a:pt x="126" y="215"/>
                    </a:lnTo>
                    <a:lnTo>
                      <a:pt x="144" y="215"/>
                    </a:lnTo>
                    <a:lnTo>
                      <a:pt x="144" y="307"/>
                    </a:lnTo>
                    <a:lnTo>
                      <a:pt x="256" y="307"/>
                    </a:lnTo>
                    <a:lnTo>
                      <a:pt x="256" y="134"/>
                    </a:lnTo>
                    <a:lnTo>
                      <a:pt x="256" y="134"/>
                    </a:lnTo>
                    <a:lnTo>
                      <a:pt x="255" y="128"/>
                    </a:lnTo>
                    <a:lnTo>
                      <a:pt x="255" y="128"/>
                    </a:lnTo>
                    <a:lnTo>
                      <a:pt x="255" y="123"/>
                    </a:lnTo>
                    <a:lnTo>
                      <a:pt x="255" y="123"/>
                    </a:lnTo>
                    <a:lnTo>
                      <a:pt x="254" y="121"/>
                    </a:lnTo>
                    <a:lnTo>
                      <a:pt x="254" y="121"/>
                    </a:lnTo>
                    <a:lnTo>
                      <a:pt x="253" y="113"/>
                    </a:lnTo>
                    <a:lnTo>
                      <a:pt x="251" y="104"/>
                    </a:lnTo>
                    <a:lnTo>
                      <a:pt x="248" y="97"/>
                    </a:lnTo>
                    <a:lnTo>
                      <a:pt x="244" y="90"/>
                    </a:lnTo>
                    <a:lnTo>
                      <a:pt x="240" y="82"/>
                    </a:lnTo>
                    <a:lnTo>
                      <a:pt x="235" y="76"/>
                    </a:lnTo>
                    <a:lnTo>
                      <a:pt x="225" y="63"/>
                    </a:lnTo>
                    <a:lnTo>
                      <a:pt x="212" y="53"/>
                    </a:lnTo>
                    <a:lnTo>
                      <a:pt x="199" y="44"/>
                    </a:lnTo>
                    <a:lnTo>
                      <a:pt x="184" y="35"/>
                    </a:lnTo>
                    <a:lnTo>
                      <a:pt x="169" y="28"/>
                    </a:lnTo>
                    <a:lnTo>
                      <a:pt x="152" y="22"/>
                    </a:lnTo>
                    <a:lnTo>
                      <a:pt x="135" y="16"/>
                    </a:lnTo>
                    <a:lnTo>
                      <a:pt x="119" y="12"/>
                    </a:lnTo>
                    <a:lnTo>
                      <a:pt x="103" y="8"/>
                    </a:lnTo>
                    <a:lnTo>
                      <a:pt x="72" y="4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0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ko-KR"/>
                </a:defPPr>
                <a:lvl1pPr marL="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92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84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80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76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72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6800" algn="l" defTabSz="1218565" rtl="0" eaLnBrk="1" latinLnBrk="1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ko-KR" altLang="en-US" sz="3200"/>
              </a:p>
            </p:txBody>
          </p:sp>
        </p:grpSp>
        <p:sp>
          <p:nvSpPr>
            <p:cNvPr id="58" name="Freeform 43"/>
            <p:cNvSpPr>
              <a:spLocks noEditPoints="1"/>
            </p:cNvSpPr>
            <p:nvPr/>
          </p:nvSpPr>
          <p:spPr bwMode="auto">
            <a:xfrm flipH="1">
              <a:off x="6725208" y="4429823"/>
              <a:ext cx="300017" cy="474529"/>
            </a:xfrm>
            <a:custGeom>
              <a:avLst/>
              <a:gdLst>
                <a:gd name="T0" fmla="*/ 134 w 251"/>
                <a:gd name="T1" fmla="*/ 142 h 397"/>
                <a:gd name="T2" fmla="*/ 124 w 251"/>
                <a:gd name="T3" fmla="*/ 141 h 397"/>
                <a:gd name="T4" fmla="*/ 116 w 251"/>
                <a:gd name="T5" fmla="*/ 135 h 397"/>
                <a:gd name="T6" fmla="*/ 113 w 251"/>
                <a:gd name="T7" fmla="*/ 131 h 397"/>
                <a:gd name="T8" fmla="*/ 109 w 251"/>
                <a:gd name="T9" fmla="*/ 121 h 397"/>
                <a:gd name="T10" fmla="*/ 109 w 251"/>
                <a:gd name="T11" fmla="*/ 112 h 397"/>
                <a:gd name="T12" fmla="*/ 113 w 251"/>
                <a:gd name="T13" fmla="*/ 102 h 397"/>
                <a:gd name="T14" fmla="*/ 116 w 251"/>
                <a:gd name="T15" fmla="*/ 98 h 397"/>
                <a:gd name="T16" fmla="*/ 124 w 251"/>
                <a:gd name="T17" fmla="*/ 92 h 397"/>
                <a:gd name="T18" fmla="*/ 134 w 251"/>
                <a:gd name="T19" fmla="*/ 91 h 397"/>
                <a:gd name="T20" fmla="*/ 139 w 251"/>
                <a:gd name="T21" fmla="*/ 91 h 397"/>
                <a:gd name="T22" fmla="*/ 148 w 251"/>
                <a:gd name="T23" fmla="*/ 95 h 397"/>
                <a:gd name="T24" fmla="*/ 153 w 251"/>
                <a:gd name="T25" fmla="*/ 98 h 397"/>
                <a:gd name="T26" fmla="*/ 159 w 251"/>
                <a:gd name="T27" fmla="*/ 107 h 397"/>
                <a:gd name="T28" fmla="*/ 160 w 251"/>
                <a:gd name="T29" fmla="*/ 117 h 397"/>
                <a:gd name="T30" fmla="*/ 159 w 251"/>
                <a:gd name="T31" fmla="*/ 127 h 397"/>
                <a:gd name="T32" fmla="*/ 153 w 251"/>
                <a:gd name="T33" fmla="*/ 135 h 397"/>
                <a:gd name="T34" fmla="*/ 148 w 251"/>
                <a:gd name="T35" fmla="*/ 138 h 397"/>
                <a:gd name="T36" fmla="*/ 139 w 251"/>
                <a:gd name="T37" fmla="*/ 142 h 397"/>
                <a:gd name="T38" fmla="*/ 105 w 251"/>
                <a:gd name="T39" fmla="*/ 0 h 397"/>
                <a:gd name="T40" fmla="*/ 91 w 251"/>
                <a:gd name="T41" fmla="*/ 1 h 397"/>
                <a:gd name="T42" fmla="*/ 64 w 251"/>
                <a:gd name="T43" fmla="*/ 6 h 397"/>
                <a:gd name="T44" fmla="*/ 38 w 251"/>
                <a:gd name="T45" fmla="*/ 17 h 397"/>
                <a:gd name="T46" fmla="*/ 13 w 251"/>
                <a:gd name="T47" fmla="*/ 33 h 397"/>
                <a:gd name="T48" fmla="*/ 2 w 251"/>
                <a:gd name="T49" fmla="*/ 43 h 397"/>
                <a:gd name="T50" fmla="*/ 0 w 251"/>
                <a:gd name="T51" fmla="*/ 397 h 397"/>
                <a:gd name="T52" fmla="*/ 17 w 251"/>
                <a:gd name="T53" fmla="*/ 322 h 397"/>
                <a:gd name="T54" fmla="*/ 56 w 251"/>
                <a:gd name="T55" fmla="*/ 282 h 397"/>
                <a:gd name="T56" fmla="*/ 80 w 251"/>
                <a:gd name="T57" fmla="*/ 289 h 397"/>
                <a:gd name="T58" fmla="*/ 106 w 251"/>
                <a:gd name="T59" fmla="*/ 291 h 397"/>
                <a:gd name="T60" fmla="*/ 119 w 251"/>
                <a:gd name="T61" fmla="*/ 291 h 397"/>
                <a:gd name="T62" fmla="*/ 146 w 251"/>
                <a:gd name="T63" fmla="*/ 285 h 397"/>
                <a:gd name="T64" fmla="*/ 172 w 251"/>
                <a:gd name="T65" fmla="*/ 275 h 397"/>
                <a:gd name="T66" fmla="*/ 197 w 251"/>
                <a:gd name="T67" fmla="*/ 259 h 397"/>
                <a:gd name="T68" fmla="*/ 208 w 251"/>
                <a:gd name="T69" fmla="*/ 249 h 397"/>
                <a:gd name="T70" fmla="*/ 227 w 251"/>
                <a:gd name="T71" fmla="*/ 226 h 397"/>
                <a:gd name="T72" fmla="*/ 239 w 251"/>
                <a:gd name="T73" fmla="*/ 201 h 397"/>
                <a:gd name="T74" fmla="*/ 248 w 251"/>
                <a:gd name="T75" fmla="*/ 174 h 397"/>
                <a:gd name="T76" fmla="*/ 251 w 251"/>
                <a:gd name="T77" fmla="*/ 146 h 397"/>
                <a:gd name="T78" fmla="*/ 248 w 251"/>
                <a:gd name="T79" fmla="*/ 118 h 397"/>
                <a:gd name="T80" fmla="*/ 239 w 251"/>
                <a:gd name="T81" fmla="*/ 91 h 397"/>
                <a:gd name="T82" fmla="*/ 227 w 251"/>
                <a:gd name="T83" fmla="*/ 66 h 397"/>
                <a:gd name="T84" fmla="*/ 208 w 251"/>
                <a:gd name="T85" fmla="*/ 43 h 397"/>
                <a:gd name="T86" fmla="*/ 197 w 251"/>
                <a:gd name="T87" fmla="*/ 33 h 397"/>
                <a:gd name="T88" fmla="*/ 172 w 251"/>
                <a:gd name="T89" fmla="*/ 17 h 397"/>
                <a:gd name="T90" fmla="*/ 146 w 251"/>
                <a:gd name="T91" fmla="*/ 6 h 397"/>
                <a:gd name="T92" fmla="*/ 119 w 251"/>
                <a:gd name="T93" fmla="*/ 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1" h="397">
                  <a:moveTo>
                    <a:pt x="134" y="142"/>
                  </a:moveTo>
                  <a:lnTo>
                    <a:pt x="134" y="142"/>
                  </a:lnTo>
                  <a:lnTo>
                    <a:pt x="130" y="142"/>
                  </a:lnTo>
                  <a:lnTo>
                    <a:pt x="124" y="141"/>
                  </a:lnTo>
                  <a:lnTo>
                    <a:pt x="120" y="138"/>
                  </a:lnTo>
                  <a:lnTo>
                    <a:pt x="116" y="135"/>
                  </a:lnTo>
                  <a:lnTo>
                    <a:pt x="116" y="135"/>
                  </a:lnTo>
                  <a:lnTo>
                    <a:pt x="113" y="131"/>
                  </a:lnTo>
                  <a:lnTo>
                    <a:pt x="110" y="127"/>
                  </a:lnTo>
                  <a:lnTo>
                    <a:pt x="109" y="121"/>
                  </a:lnTo>
                  <a:lnTo>
                    <a:pt x="109" y="116"/>
                  </a:lnTo>
                  <a:lnTo>
                    <a:pt x="109" y="112"/>
                  </a:lnTo>
                  <a:lnTo>
                    <a:pt x="110" y="107"/>
                  </a:lnTo>
                  <a:lnTo>
                    <a:pt x="113" y="102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4" y="92"/>
                  </a:lnTo>
                  <a:lnTo>
                    <a:pt x="130" y="91"/>
                  </a:lnTo>
                  <a:lnTo>
                    <a:pt x="134" y="91"/>
                  </a:lnTo>
                  <a:lnTo>
                    <a:pt x="134" y="91"/>
                  </a:lnTo>
                  <a:lnTo>
                    <a:pt x="139" y="91"/>
                  </a:lnTo>
                  <a:lnTo>
                    <a:pt x="144" y="92"/>
                  </a:lnTo>
                  <a:lnTo>
                    <a:pt x="148" y="95"/>
                  </a:lnTo>
                  <a:lnTo>
                    <a:pt x="153" y="98"/>
                  </a:lnTo>
                  <a:lnTo>
                    <a:pt x="153" y="98"/>
                  </a:lnTo>
                  <a:lnTo>
                    <a:pt x="156" y="102"/>
                  </a:lnTo>
                  <a:lnTo>
                    <a:pt x="159" y="107"/>
                  </a:lnTo>
                  <a:lnTo>
                    <a:pt x="160" y="112"/>
                  </a:lnTo>
                  <a:lnTo>
                    <a:pt x="160" y="117"/>
                  </a:lnTo>
                  <a:lnTo>
                    <a:pt x="160" y="121"/>
                  </a:lnTo>
                  <a:lnTo>
                    <a:pt x="159" y="127"/>
                  </a:lnTo>
                  <a:lnTo>
                    <a:pt x="156" y="131"/>
                  </a:lnTo>
                  <a:lnTo>
                    <a:pt x="153" y="135"/>
                  </a:lnTo>
                  <a:lnTo>
                    <a:pt x="153" y="135"/>
                  </a:lnTo>
                  <a:lnTo>
                    <a:pt x="148" y="138"/>
                  </a:lnTo>
                  <a:lnTo>
                    <a:pt x="144" y="141"/>
                  </a:lnTo>
                  <a:lnTo>
                    <a:pt x="139" y="142"/>
                  </a:lnTo>
                  <a:lnTo>
                    <a:pt x="134" y="142"/>
                  </a:lnTo>
                  <a:close/>
                  <a:moveTo>
                    <a:pt x="105" y="0"/>
                  </a:moveTo>
                  <a:lnTo>
                    <a:pt x="105" y="0"/>
                  </a:lnTo>
                  <a:lnTo>
                    <a:pt x="91" y="1"/>
                  </a:lnTo>
                  <a:lnTo>
                    <a:pt x="77" y="3"/>
                  </a:lnTo>
                  <a:lnTo>
                    <a:pt x="64" y="6"/>
                  </a:lnTo>
                  <a:lnTo>
                    <a:pt x="50" y="12"/>
                  </a:lnTo>
                  <a:lnTo>
                    <a:pt x="38" y="17"/>
                  </a:lnTo>
                  <a:lnTo>
                    <a:pt x="25" y="24"/>
                  </a:lnTo>
                  <a:lnTo>
                    <a:pt x="13" y="33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0" y="46"/>
                  </a:lnTo>
                  <a:lnTo>
                    <a:pt x="0" y="397"/>
                  </a:lnTo>
                  <a:lnTo>
                    <a:pt x="45" y="351"/>
                  </a:lnTo>
                  <a:lnTo>
                    <a:pt x="17" y="322"/>
                  </a:lnTo>
                  <a:lnTo>
                    <a:pt x="56" y="282"/>
                  </a:lnTo>
                  <a:lnTo>
                    <a:pt x="56" y="282"/>
                  </a:lnTo>
                  <a:lnTo>
                    <a:pt x="68" y="286"/>
                  </a:lnTo>
                  <a:lnTo>
                    <a:pt x="80" y="289"/>
                  </a:lnTo>
                  <a:lnTo>
                    <a:pt x="93" y="291"/>
                  </a:lnTo>
                  <a:lnTo>
                    <a:pt x="106" y="291"/>
                  </a:lnTo>
                  <a:lnTo>
                    <a:pt x="106" y="291"/>
                  </a:lnTo>
                  <a:lnTo>
                    <a:pt x="119" y="291"/>
                  </a:lnTo>
                  <a:lnTo>
                    <a:pt x="133" y="289"/>
                  </a:lnTo>
                  <a:lnTo>
                    <a:pt x="146" y="285"/>
                  </a:lnTo>
                  <a:lnTo>
                    <a:pt x="160" y="280"/>
                  </a:lnTo>
                  <a:lnTo>
                    <a:pt x="172" y="275"/>
                  </a:lnTo>
                  <a:lnTo>
                    <a:pt x="185" y="268"/>
                  </a:lnTo>
                  <a:lnTo>
                    <a:pt x="197" y="259"/>
                  </a:lnTo>
                  <a:lnTo>
                    <a:pt x="208" y="249"/>
                  </a:lnTo>
                  <a:lnTo>
                    <a:pt x="208" y="249"/>
                  </a:lnTo>
                  <a:lnTo>
                    <a:pt x="217" y="237"/>
                  </a:lnTo>
                  <a:lnTo>
                    <a:pt x="227" y="226"/>
                  </a:lnTo>
                  <a:lnTo>
                    <a:pt x="234" y="213"/>
                  </a:lnTo>
                  <a:lnTo>
                    <a:pt x="239" y="201"/>
                  </a:lnTo>
                  <a:lnTo>
                    <a:pt x="245" y="187"/>
                  </a:lnTo>
                  <a:lnTo>
                    <a:pt x="248" y="174"/>
                  </a:lnTo>
                  <a:lnTo>
                    <a:pt x="250" y="160"/>
                  </a:lnTo>
                  <a:lnTo>
                    <a:pt x="251" y="146"/>
                  </a:lnTo>
                  <a:lnTo>
                    <a:pt x="250" y="132"/>
                  </a:lnTo>
                  <a:lnTo>
                    <a:pt x="248" y="118"/>
                  </a:lnTo>
                  <a:lnTo>
                    <a:pt x="245" y="105"/>
                  </a:lnTo>
                  <a:lnTo>
                    <a:pt x="239" y="91"/>
                  </a:lnTo>
                  <a:lnTo>
                    <a:pt x="234" y="78"/>
                  </a:lnTo>
                  <a:lnTo>
                    <a:pt x="227" y="66"/>
                  </a:lnTo>
                  <a:lnTo>
                    <a:pt x="217" y="54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197" y="33"/>
                  </a:lnTo>
                  <a:lnTo>
                    <a:pt x="185" y="24"/>
                  </a:lnTo>
                  <a:lnTo>
                    <a:pt x="172" y="17"/>
                  </a:lnTo>
                  <a:lnTo>
                    <a:pt x="160" y="12"/>
                  </a:lnTo>
                  <a:lnTo>
                    <a:pt x="146" y="6"/>
                  </a:lnTo>
                  <a:lnTo>
                    <a:pt x="133" y="3"/>
                  </a:lnTo>
                  <a:lnTo>
                    <a:pt x="119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59" name="Freeform 40"/>
            <p:cNvSpPr/>
            <p:nvPr/>
          </p:nvSpPr>
          <p:spPr bwMode="auto">
            <a:xfrm flipH="1">
              <a:off x="7858340" y="2303160"/>
              <a:ext cx="194832" cy="665775"/>
            </a:xfrm>
            <a:custGeom>
              <a:avLst/>
              <a:gdLst>
                <a:gd name="T0" fmla="*/ 0 w 163"/>
                <a:gd name="T1" fmla="*/ 76 h 557"/>
                <a:gd name="T2" fmla="*/ 10 w 163"/>
                <a:gd name="T3" fmla="*/ 78 h 557"/>
                <a:gd name="T4" fmla="*/ 27 w 163"/>
                <a:gd name="T5" fmla="*/ 86 h 557"/>
                <a:gd name="T6" fmla="*/ 43 w 163"/>
                <a:gd name="T7" fmla="*/ 95 h 557"/>
                <a:gd name="T8" fmla="*/ 57 w 163"/>
                <a:gd name="T9" fmla="*/ 108 h 557"/>
                <a:gd name="T10" fmla="*/ 69 w 163"/>
                <a:gd name="T11" fmla="*/ 122 h 557"/>
                <a:gd name="T12" fmla="*/ 79 w 163"/>
                <a:gd name="T13" fmla="*/ 138 h 557"/>
                <a:gd name="T14" fmla="*/ 85 w 163"/>
                <a:gd name="T15" fmla="*/ 157 h 557"/>
                <a:gd name="T16" fmla="*/ 88 w 163"/>
                <a:gd name="T17" fmla="*/ 175 h 557"/>
                <a:gd name="T18" fmla="*/ 89 w 163"/>
                <a:gd name="T19" fmla="*/ 186 h 557"/>
                <a:gd name="T20" fmla="*/ 87 w 163"/>
                <a:gd name="T21" fmla="*/ 205 h 557"/>
                <a:gd name="T22" fmla="*/ 82 w 163"/>
                <a:gd name="T23" fmla="*/ 224 h 557"/>
                <a:gd name="T24" fmla="*/ 74 w 163"/>
                <a:gd name="T25" fmla="*/ 241 h 557"/>
                <a:gd name="T26" fmla="*/ 63 w 163"/>
                <a:gd name="T27" fmla="*/ 257 h 557"/>
                <a:gd name="T28" fmla="*/ 50 w 163"/>
                <a:gd name="T29" fmla="*/ 270 h 557"/>
                <a:gd name="T30" fmla="*/ 36 w 163"/>
                <a:gd name="T31" fmla="*/ 281 h 557"/>
                <a:gd name="T32" fmla="*/ 18 w 163"/>
                <a:gd name="T33" fmla="*/ 289 h 557"/>
                <a:gd name="T34" fmla="*/ 0 w 163"/>
                <a:gd name="T35" fmla="*/ 295 h 557"/>
                <a:gd name="T36" fmla="*/ 0 w 163"/>
                <a:gd name="T37" fmla="*/ 557 h 557"/>
                <a:gd name="T38" fmla="*/ 46 w 163"/>
                <a:gd name="T39" fmla="*/ 473 h 557"/>
                <a:gd name="T40" fmla="*/ 101 w 163"/>
                <a:gd name="T41" fmla="*/ 369 h 557"/>
                <a:gd name="T42" fmla="*/ 136 w 163"/>
                <a:gd name="T43" fmla="*/ 289 h 557"/>
                <a:gd name="T44" fmla="*/ 153 w 163"/>
                <a:gd name="T45" fmla="*/ 242 h 557"/>
                <a:gd name="T46" fmla="*/ 162 w 163"/>
                <a:gd name="T47" fmla="*/ 202 h 557"/>
                <a:gd name="T48" fmla="*/ 163 w 163"/>
                <a:gd name="T49" fmla="*/ 186 h 557"/>
                <a:gd name="T50" fmla="*/ 160 w 163"/>
                <a:gd name="T51" fmla="*/ 150 h 557"/>
                <a:gd name="T52" fmla="*/ 151 w 163"/>
                <a:gd name="T53" fmla="*/ 118 h 557"/>
                <a:gd name="T54" fmla="*/ 136 w 163"/>
                <a:gd name="T55" fmla="*/ 88 h 557"/>
                <a:gd name="T56" fmla="*/ 116 w 163"/>
                <a:gd name="T57" fmla="*/ 61 h 557"/>
                <a:gd name="T58" fmla="*/ 92 w 163"/>
                <a:gd name="T59" fmla="*/ 38 h 557"/>
                <a:gd name="T60" fmla="*/ 64 w 163"/>
                <a:gd name="T61" fmla="*/ 21 h 557"/>
                <a:gd name="T62" fmla="*/ 34 w 163"/>
                <a:gd name="T63" fmla="*/ 7 h 557"/>
                <a:gd name="T64" fmla="*/ 0 w 163"/>
                <a:gd name="T65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" h="557">
                  <a:moveTo>
                    <a:pt x="0" y="0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10" y="78"/>
                  </a:lnTo>
                  <a:lnTo>
                    <a:pt x="18" y="81"/>
                  </a:lnTo>
                  <a:lnTo>
                    <a:pt x="27" y="86"/>
                  </a:lnTo>
                  <a:lnTo>
                    <a:pt x="36" y="90"/>
                  </a:lnTo>
                  <a:lnTo>
                    <a:pt x="43" y="95"/>
                  </a:lnTo>
                  <a:lnTo>
                    <a:pt x="50" y="101"/>
                  </a:lnTo>
                  <a:lnTo>
                    <a:pt x="57" y="108"/>
                  </a:lnTo>
                  <a:lnTo>
                    <a:pt x="63" y="115"/>
                  </a:lnTo>
                  <a:lnTo>
                    <a:pt x="69" y="122"/>
                  </a:lnTo>
                  <a:lnTo>
                    <a:pt x="74" y="129"/>
                  </a:lnTo>
                  <a:lnTo>
                    <a:pt x="79" y="138"/>
                  </a:lnTo>
                  <a:lnTo>
                    <a:pt x="82" y="147"/>
                  </a:lnTo>
                  <a:lnTo>
                    <a:pt x="85" y="157"/>
                  </a:lnTo>
                  <a:lnTo>
                    <a:pt x="87" y="166"/>
                  </a:lnTo>
                  <a:lnTo>
                    <a:pt x="88" y="17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8" y="195"/>
                  </a:lnTo>
                  <a:lnTo>
                    <a:pt x="87" y="205"/>
                  </a:lnTo>
                  <a:lnTo>
                    <a:pt x="85" y="215"/>
                  </a:lnTo>
                  <a:lnTo>
                    <a:pt x="82" y="224"/>
                  </a:lnTo>
                  <a:lnTo>
                    <a:pt x="79" y="233"/>
                  </a:lnTo>
                  <a:lnTo>
                    <a:pt x="74" y="241"/>
                  </a:lnTo>
                  <a:lnTo>
                    <a:pt x="69" y="249"/>
                  </a:lnTo>
                  <a:lnTo>
                    <a:pt x="63" y="257"/>
                  </a:lnTo>
                  <a:lnTo>
                    <a:pt x="57" y="263"/>
                  </a:lnTo>
                  <a:lnTo>
                    <a:pt x="50" y="270"/>
                  </a:lnTo>
                  <a:lnTo>
                    <a:pt x="43" y="276"/>
                  </a:lnTo>
                  <a:lnTo>
                    <a:pt x="36" y="281"/>
                  </a:lnTo>
                  <a:lnTo>
                    <a:pt x="27" y="285"/>
                  </a:lnTo>
                  <a:lnTo>
                    <a:pt x="18" y="289"/>
                  </a:lnTo>
                  <a:lnTo>
                    <a:pt x="10" y="293"/>
                  </a:lnTo>
                  <a:lnTo>
                    <a:pt x="0" y="295"/>
                  </a:lnTo>
                  <a:lnTo>
                    <a:pt x="0" y="557"/>
                  </a:lnTo>
                  <a:lnTo>
                    <a:pt x="0" y="557"/>
                  </a:lnTo>
                  <a:lnTo>
                    <a:pt x="21" y="519"/>
                  </a:lnTo>
                  <a:lnTo>
                    <a:pt x="46" y="473"/>
                  </a:lnTo>
                  <a:lnTo>
                    <a:pt x="73" y="422"/>
                  </a:lnTo>
                  <a:lnTo>
                    <a:pt x="101" y="369"/>
                  </a:lnTo>
                  <a:lnTo>
                    <a:pt x="125" y="316"/>
                  </a:lnTo>
                  <a:lnTo>
                    <a:pt x="136" y="289"/>
                  </a:lnTo>
                  <a:lnTo>
                    <a:pt x="145" y="265"/>
                  </a:lnTo>
                  <a:lnTo>
                    <a:pt x="153" y="242"/>
                  </a:lnTo>
                  <a:lnTo>
                    <a:pt x="158" y="220"/>
                  </a:lnTo>
                  <a:lnTo>
                    <a:pt x="162" y="202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2" y="168"/>
                  </a:lnTo>
                  <a:lnTo>
                    <a:pt x="160" y="150"/>
                  </a:lnTo>
                  <a:lnTo>
                    <a:pt x="156" y="134"/>
                  </a:lnTo>
                  <a:lnTo>
                    <a:pt x="151" y="118"/>
                  </a:lnTo>
                  <a:lnTo>
                    <a:pt x="145" y="102"/>
                  </a:lnTo>
                  <a:lnTo>
                    <a:pt x="136" y="88"/>
                  </a:lnTo>
                  <a:lnTo>
                    <a:pt x="127" y="74"/>
                  </a:lnTo>
                  <a:lnTo>
                    <a:pt x="116" y="61"/>
                  </a:lnTo>
                  <a:lnTo>
                    <a:pt x="105" y="50"/>
                  </a:lnTo>
                  <a:lnTo>
                    <a:pt x="92" y="38"/>
                  </a:lnTo>
                  <a:lnTo>
                    <a:pt x="79" y="29"/>
                  </a:lnTo>
                  <a:lnTo>
                    <a:pt x="64" y="21"/>
                  </a:lnTo>
                  <a:lnTo>
                    <a:pt x="49" y="13"/>
                  </a:lnTo>
                  <a:lnTo>
                    <a:pt x="34" y="7"/>
                  </a:lnTo>
                  <a:lnTo>
                    <a:pt x="1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</p:grpSp>
      <p:grpSp>
        <p:nvGrpSpPr>
          <p:cNvPr id="64" name="그룹 87"/>
          <p:cNvGrpSpPr/>
          <p:nvPr userDrawn="1"/>
        </p:nvGrpSpPr>
        <p:grpSpPr>
          <a:xfrm>
            <a:off x="1465176" y="1305713"/>
            <a:ext cx="1263130" cy="1281261"/>
            <a:chOff x="7668344" y="5495925"/>
            <a:chExt cx="1261419" cy="1279525"/>
          </a:xfrm>
        </p:grpSpPr>
        <p:sp>
          <p:nvSpPr>
            <p:cNvPr id="65" name="Freeform 13"/>
            <p:cNvSpPr/>
            <p:nvPr/>
          </p:nvSpPr>
          <p:spPr bwMode="auto">
            <a:xfrm>
              <a:off x="8315651" y="5495925"/>
              <a:ext cx="614112" cy="614112"/>
            </a:xfrm>
            <a:custGeom>
              <a:avLst/>
              <a:gdLst>
                <a:gd name="T0" fmla="*/ 0 w 407"/>
                <a:gd name="T1" fmla="*/ 0 h 407"/>
                <a:gd name="T2" fmla="*/ 0 w 407"/>
                <a:gd name="T3" fmla="*/ 407 h 407"/>
                <a:gd name="T4" fmla="*/ 407 w 407"/>
                <a:gd name="T5" fmla="*/ 407 h 407"/>
                <a:gd name="T6" fmla="*/ 0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0" y="0"/>
                  </a:moveTo>
                  <a:lnTo>
                    <a:pt x="0" y="407"/>
                  </a:lnTo>
                  <a:lnTo>
                    <a:pt x="407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6" name="Freeform 14"/>
            <p:cNvSpPr/>
            <p:nvPr/>
          </p:nvSpPr>
          <p:spPr bwMode="auto">
            <a:xfrm>
              <a:off x="8315651" y="5495925"/>
              <a:ext cx="614112" cy="614112"/>
            </a:xfrm>
            <a:custGeom>
              <a:avLst/>
              <a:gdLst>
                <a:gd name="T0" fmla="*/ 0 w 407"/>
                <a:gd name="T1" fmla="*/ 0 h 407"/>
                <a:gd name="T2" fmla="*/ 0 w 407"/>
                <a:gd name="T3" fmla="*/ 407 h 407"/>
                <a:gd name="T4" fmla="*/ 407 w 407"/>
                <a:gd name="T5" fmla="*/ 407 h 407"/>
                <a:gd name="T6" fmla="*/ 0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0" y="0"/>
                  </a:moveTo>
                  <a:lnTo>
                    <a:pt x="0" y="407"/>
                  </a:lnTo>
                  <a:lnTo>
                    <a:pt x="407" y="40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7" name="Freeform 15"/>
            <p:cNvSpPr/>
            <p:nvPr/>
          </p:nvSpPr>
          <p:spPr bwMode="auto">
            <a:xfrm>
              <a:off x="7668344" y="5495925"/>
              <a:ext cx="612603" cy="614112"/>
            </a:xfrm>
            <a:custGeom>
              <a:avLst/>
              <a:gdLst>
                <a:gd name="T0" fmla="*/ 406 w 406"/>
                <a:gd name="T1" fmla="*/ 0 h 407"/>
                <a:gd name="T2" fmla="*/ 0 w 406"/>
                <a:gd name="T3" fmla="*/ 0 h 407"/>
                <a:gd name="T4" fmla="*/ 406 w 406"/>
                <a:gd name="T5" fmla="*/ 407 h 407"/>
                <a:gd name="T6" fmla="*/ 406 w 406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406" y="0"/>
                  </a:moveTo>
                  <a:lnTo>
                    <a:pt x="0" y="0"/>
                  </a:lnTo>
                  <a:lnTo>
                    <a:pt x="406" y="407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68" name="Freeform 17"/>
            <p:cNvSpPr/>
            <p:nvPr/>
          </p:nvSpPr>
          <p:spPr bwMode="auto">
            <a:xfrm>
              <a:off x="8315651" y="5495925"/>
              <a:ext cx="614112" cy="614112"/>
            </a:xfrm>
            <a:custGeom>
              <a:avLst/>
              <a:gdLst>
                <a:gd name="T0" fmla="*/ 407 w 407"/>
                <a:gd name="T1" fmla="*/ 0 h 407"/>
                <a:gd name="T2" fmla="*/ 0 w 407"/>
                <a:gd name="T3" fmla="*/ 0 h 407"/>
                <a:gd name="T4" fmla="*/ 0 w 407"/>
                <a:gd name="T5" fmla="*/ 407 h 407"/>
                <a:gd name="T6" fmla="*/ 407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407" y="0"/>
                  </a:moveTo>
                  <a:lnTo>
                    <a:pt x="0" y="0"/>
                  </a:lnTo>
                  <a:lnTo>
                    <a:pt x="0" y="407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 latinLnBrk="1"/>
              <a:endParaRPr lang="ko-KR" altLang="en-US"/>
            </a:p>
          </p:txBody>
        </p:sp>
        <p:sp>
          <p:nvSpPr>
            <p:cNvPr id="69" name="Freeform 18"/>
            <p:cNvSpPr/>
            <p:nvPr/>
          </p:nvSpPr>
          <p:spPr bwMode="auto">
            <a:xfrm>
              <a:off x="8315651" y="6161338"/>
              <a:ext cx="614112" cy="614112"/>
            </a:xfrm>
            <a:custGeom>
              <a:avLst/>
              <a:gdLst>
                <a:gd name="T0" fmla="*/ 407 w 407"/>
                <a:gd name="T1" fmla="*/ 0 h 407"/>
                <a:gd name="T2" fmla="*/ 0 w 407"/>
                <a:gd name="T3" fmla="*/ 0 h 407"/>
                <a:gd name="T4" fmla="*/ 0 w 407"/>
                <a:gd name="T5" fmla="*/ 407 h 407"/>
                <a:gd name="T6" fmla="*/ 0 w 407"/>
                <a:gd name="T7" fmla="*/ 0 h 407"/>
                <a:gd name="T8" fmla="*/ 203 w 407"/>
                <a:gd name="T9" fmla="*/ 204 h 407"/>
                <a:gd name="T10" fmla="*/ 407 w 407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407">
                  <a:moveTo>
                    <a:pt x="407" y="0"/>
                  </a:moveTo>
                  <a:lnTo>
                    <a:pt x="0" y="0"/>
                  </a:lnTo>
                  <a:lnTo>
                    <a:pt x="0" y="407"/>
                  </a:lnTo>
                  <a:lnTo>
                    <a:pt x="0" y="0"/>
                  </a:lnTo>
                  <a:lnTo>
                    <a:pt x="203" y="204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70" name="Freeform 19"/>
            <p:cNvSpPr/>
            <p:nvPr/>
          </p:nvSpPr>
          <p:spPr bwMode="auto">
            <a:xfrm>
              <a:off x="8315651" y="6161338"/>
              <a:ext cx="614112" cy="614112"/>
            </a:xfrm>
            <a:custGeom>
              <a:avLst/>
              <a:gdLst>
                <a:gd name="T0" fmla="*/ 407 w 407"/>
                <a:gd name="T1" fmla="*/ 0 h 407"/>
                <a:gd name="T2" fmla="*/ 0 w 407"/>
                <a:gd name="T3" fmla="*/ 0 h 407"/>
                <a:gd name="T4" fmla="*/ 0 w 407"/>
                <a:gd name="T5" fmla="*/ 407 h 407"/>
                <a:gd name="T6" fmla="*/ 0 w 407"/>
                <a:gd name="T7" fmla="*/ 0 h 407"/>
                <a:gd name="T8" fmla="*/ 203 w 407"/>
                <a:gd name="T9" fmla="*/ 204 h 407"/>
                <a:gd name="T10" fmla="*/ 407 w 407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407">
                  <a:moveTo>
                    <a:pt x="407" y="0"/>
                  </a:moveTo>
                  <a:lnTo>
                    <a:pt x="0" y="0"/>
                  </a:lnTo>
                  <a:lnTo>
                    <a:pt x="0" y="407"/>
                  </a:lnTo>
                  <a:lnTo>
                    <a:pt x="0" y="0"/>
                  </a:lnTo>
                  <a:lnTo>
                    <a:pt x="203" y="204"/>
                  </a:lnTo>
                  <a:lnTo>
                    <a:pt x="4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71" name="Freeform 20"/>
            <p:cNvSpPr/>
            <p:nvPr/>
          </p:nvSpPr>
          <p:spPr bwMode="auto">
            <a:xfrm>
              <a:off x="7668344" y="5495925"/>
              <a:ext cx="612603" cy="614112"/>
            </a:xfrm>
            <a:custGeom>
              <a:avLst/>
              <a:gdLst>
                <a:gd name="T0" fmla="*/ 0 w 406"/>
                <a:gd name="T1" fmla="*/ 407 h 407"/>
                <a:gd name="T2" fmla="*/ 406 w 406"/>
                <a:gd name="T3" fmla="*/ 407 h 407"/>
                <a:gd name="T4" fmla="*/ 406 w 406"/>
                <a:gd name="T5" fmla="*/ 0 h 407"/>
                <a:gd name="T6" fmla="*/ 0 w 406"/>
                <a:gd name="T7" fmla="*/ 40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0" y="407"/>
                  </a:moveTo>
                  <a:lnTo>
                    <a:pt x="406" y="407"/>
                  </a:lnTo>
                  <a:lnTo>
                    <a:pt x="406" y="0"/>
                  </a:lnTo>
                  <a:lnTo>
                    <a:pt x="0" y="40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72" name="Freeform 23"/>
            <p:cNvSpPr/>
            <p:nvPr/>
          </p:nvSpPr>
          <p:spPr bwMode="auto">
            <a:xfrm>
              <a:off x="8280947" y="6161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73" name="Freeform 24"/>
            <p:cNvSpPr/>
            <p:nvPr/>
          </p:nvSpPr>
          <p:spPr bwMode="auto">
            <a:xfrm>
              <a:off x="7668344" y="6161338"/>
              <a:ext cx="612603" cy="614112"/>
            </a:xfrm>
            <a:custGeom>
              <a:avLst/>
              <a:gdLst>
                <a:gd name="T0" fmla="*/ 406 w 406"/>
                <a:gd name="T1" fmla="*/ 407 h 407"/>
                <a:gd name="T2" fmla="*/ 406 w 406"/>
                <a:gd name="T3" fmla="*/ 0 h 407"/>
                <a:gd name="T4" fmla="*/ 0 w 406"/>
                <a:gd name="T5" fmla="*/ 0 h 407"/>
                <a:gd name="T6" fmla="*/ 406 w 406"/>
                <a:gd name="T7" fmla="*/ 40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406" y="407"/>
                  </a:moveTo>
                  <a:lnTo>
                    <a:pt x="406" y="0"/>
                  </a:lnTo>
                  <a:lnTo>
                    <a:pt x="0" y="0"/>
                  </a:lnTo>
                  <a:lnTo>
                    <a:pt x="406" y="407"/>
                  </a:lnTo>
                  <a:close/>
                </a:path>
              </a:pathLst>
            </a:custGeom>
            <a:solidFill>
              <a:srgbClr val="BDA8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74" name="Freeform 25"/>
            <p:cNvSpPr/>
            <p:nvPr/>
          </p:nvSpPr>
          <p:spPr bwMode="auto">
            <a:xfrm>
              <a:off x="7668344" y="6161338"/>
              <a:ext cx="612603" cy="614112"/>
            </a:xfrm>
            <a:custGeom>
              <a:avLst/>
              <a:gdLst>
                <a:gd name="T0" fmla="*/ 406 w 406"/>
                <a:gd name="T1" fmla="*/ 407 h 407"/>
                <a:gd name="T2" fmla="*/ 406 w 406"/>
                <a:gd name="T3" fmla="*/ 0 h 407"/>
                <a:gd name="T4" fmla="*/ 0 w 406"/>
                <a:gd name="T5" fmla="*/ 0 h 407"/>
                <a:gd name="T6" fmla="*/ 406 w 406"/>
                <a:gd name="T7" fmla="*/ 40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406" y="407"/>
                  </a:moveTo>
                  <a:lnTo>
                    <a:pt x="406" y="0"/>
                  </a:lnTo>
                  <a:lnTo>
                    <a:pt x="0" y="0"/>
                  </a:lnTo>
                  <a:lnTo>
                    <a:pt x="406" y="407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75" name="Freeform 26"/>
            <p:cNvSpPr/>
            <p:nvPr/>
          </p:nvSpPr>
          <p:spPr bwMode="auto">
            <a:xfrm>
              <a:off x="8315651" y="6161338"/>
              <a:ext cx="614112" cy="614112"/>
            </a:xfrm>
            <a:custGeom>
              <a:avLst/>
              <a:gdLst>
                <a:gd name="T0" fmla="*/ 0 w 407"/>
                <a:gd name="T1" fmla="*/ 0 h 407"/>
                <a:gd name="T2" fmla="*/ 0 w 407"/>
                <a:gd name="T3" fmla="*/ 407 h 407"/>
                <a:gd name="T4" fmla="*/ 407 w 407"/>
                <a:gd name="T5" fmla="*/ 407 h 407"/>
                <a:gd name="T6" fmla="*/ 0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0" y="0"/>
                  </a:moveTo>
                  <a:lnTo>
                    <a:pt x="0" y="407"/>
                  </a:lnTo>
                  <a:lnTo>
                    <a:pt x="407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76" name="Freeform 28"/>
            <p:cNvSpPr/>
            <p:nvPr/>
          </p:nvSpPr>
          <p:spPr bwMode="auto">
            <a:xfrm>
              <a:off x="8197959" y="6292610"/>
              <a:ext cx="82989" cy="203698"/>
            </a:xfrm>
            <a:custGeom>
              <a:avLst/>
              <a:gdLst>
                <a:gd name="T0" fmla="*/ 55 w 55"/>
                <a:gd name="T1" fmla="*/ 0 h 135"/>
                <a:gd name="T2" fmla="*/ 55 w 55"/>
                <a:gd name="T3" fmla="*/ 0 h 135"/>
                <a:gd name="T4" fmla="*/ 44 w 55"/>
                <a:gd name="T5" fmla="*/ 3 h 135"/>
                <a:gd name="T6" fmla="*/ 33 w 55"/>
                <a:gd name="T7" fmla="*/ 8 h 135"/>
                <a:gd name="T8" fmla="*/ 24 w 55"/>
                <a:gd name="T9" fmla="*/ 16 h 135"/>
                <a:gd name="T10" fmla="*/ 16 w 55"/>
                <a:gd name="T11" fmla="*/ 24 h 135"/>
                <a:gd name="T12" fmla="*/ 9 w 55"/>
                <a:gd name="T13" fmla="*/ 34 h 135"/>
                <a:gd name="T14" fmla="*/ 4 w 55"/>
                <a:gd name="T15" fmla="*/ 44 h 135"/>
                <a:gd name="T16" fmla="*/ 1 w 55"/>
                <a:gd name="T17" fmla="*/ 55 h 135"/>
                <a:gd name="T18" fmla="*/ 0 w 55"/>
                <a:gd name="T19" fmla="*/ 68 h 135"/>
                <a:gd name="T20" fmla="*/ 0 w 55"/>
                <a:gd name="T21" fmla="*/ 68 h 135"/>
                <a:gd name="T22" fmla="*/ 1 w 55"/>
                <a:gd name="T23" fmla="*/ 80 h 135"/>
                <a:gd name="T24" fmla="*/ 4 w 55"/>
                <a:gd name="T25" fmla="*/ 91 h 135"/>
                <a:gd name="T26" fmla="*/ 9 w 55"/>
                <a:gd name="T27" fmla="*/ 101 h 135"/>
                <a:gd name="T28" fmla="*/ 16 w 55"/>
                <a:gd name="T29" fmla="*/ 112 h 135"/>
                <a:gd name="T30" fmla="*/ 24 w 55"/>
                <a:gd name="T31" fmla="*/ 119 h 135"/>
                <a:gd name="T32" fmla="*/ 33 w 55"/>
                <a:gd name="T33" fmla="*/ 127 h 135"/>
                <a:gd name="T34" fmla="*/ 44 w 55"/>
                <a:gd name="T35" fmla="*/ 132 h 135"/>
                <a:gd name="T36" fmla="*/ 55 w 55"/>
                <a:gd name="T37" fmla="*/ 135 h 135"/>
                <a:gd name="T38" fmla="*/ 55 w 55"/>
                <a:gd name="T3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" h="135">
                  <a:moveTo>
                    <a:pt x="55" y="0"/>
                  </a:moveTo>
                  <a:lnTo>
                    <a:pt x="55" y="0"/>
                  </a:lnTo>
                  <a:lnTo>
                    <a:pt x="44" y="3"/>
                  </a:lnTo>
                  <a:lnTo>
                    <a:pt x="33" y="8"/>
                  </a:lnTo>
                  <a:lnTo>
                    <a:pt x="24" y="16"/>
                  </a:lnTo>
                  <a:lnTo>
                    <a:pt x="16" y="24"/>
                  </a:lnTo>
                  <a:lnTo>
                    <a:pt x="9" y="34"/>
                  </a:lnTo>
                  <a:lnTo>
                    <a:pt x="4" y="44"/>
                  </a:lnTo>
                  <a:lnTo>
                    <a:pt x="1" y="55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" y="80"/>
                  </a:lnTo>
                  <a:lnTo>
                    <a:pt x="4" y="91"/>
                  </a:lnTo>
                  <a:lnTo>
                    <a:pt x="9" y="101"/>
                  </a:lnTo>
                  <a:lnTo>
                    <a:pt x="16" y="112"/>
                  </a:lnTo>
                  <a:lnTo>
                    <a:pt x="24" y="119"/>
                  </a:lnTo>
                  <a:lnTo>
                    <a:pt x="33" y="127"/>
                  </a:lnTo>
                  <a:lnTo>
                    <a:pt x="44" y="132"/>
                  </a:lnTo>
                  <a:lnTo>
                    <a:pt x="55" y="13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77" name="Freeform 30"/>
            <p:cNvSpPr/>
            <p:nvPr/>
          </p:nvSpPr>
          <p:spPr bwMode="auto">
            <a:xfrm>
              <a:off x="8083285" y="6512905"/>
              <a:ext cx="197663" cy="262544"/>
            </a:xfrm>
            <a:custGeom>
              <a:avLst/>
              <a:gdLst>
                <a:gd name="T0" fmla="*/ 114 w 131"/>
                <a:gd name="T1" fmla="*/ 0 h 174"/>
                <a:gd name="T2" fmla="*/ 114 w 131"/>
                <a:gd name="T3" fmla="*/ 0 h 174"/>
                <a:gd name="T4" fmla="*/ 102 w 131"/>
                <a:gd name="T5" fmla="*/ 0 h 174"/>
                <a:gd name="T6" fmla="*/ 88 w 131"/>
                <a:gd name="T7" fmla="*/ 1 h 174"/>
                <a:gd name="T8" fmla="*/ 73 w 131"/>
                <a:gd name="T9" fmla="*/ 4 h 174"/>
                <a:gd name="T10" fmla="*/ 56 w 131"/>
                <a:gd name="T11" fmla="*/ 8 h 174"/>
                <a:gd name="T12" fmla="*/ 39 w 131"/>
                <a:gd name="T13" fmla="*/ 13 h 174"/>
                <a:gd name="T14" fmla="*/ 32 w 131"/>
                <a:gd name="T15" fmla="*/ 16 h 174"/>
                <a:gd name="T16" fmla="*/ 25 w 131"/>
                <a:gd name="T17" fmla="*/ 20 h 174"/>
                <a:gd name="T18" fmla="*/ 17 w 131"/>
                <a:gd name="T19" fmla="*/ 24 h 174"/>
                <a:gd name="T20" fmla="*/ 11 w 131"/>
                <a:gd name="T21" fmla="*/ 31 h 174"/>
                <a:gd name="T22" fmla="*/ 5 w 131"/>
                <a:gd name="T23" fmla="*/ 36 h 174"/>
                <a:gd name="T24" fmla="*/ 0 w 131"/>
                <a:gd name="T25" fmla="*/ 43 h 174"/>
                <a:gd name="T26" fmla="*/ 131 w 131"/>
                <a:gd name="T27" fmla="*/ 174 h 174"/>
                <a:gd name="T28" fmla="*/ 131 w 131"/>
                <a:gd name="T29" fmla="*/ 0 h 174"/>
                <a:gd name="T30" fmla="*/ 126 w 131"/>
                <a:gd name="T31" fmla="*/ 0 h 174"/>
                <a:gd name="T32" fmla="*/ 126 w 131"/>
                <a:gd name="T33" fmla="*/ 0 h 174"/>
                <a:gd name="T34" fmla="*/ 114 w 131"/>
                <a:gd name="T3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1" h="174">
                  <a:moveTo>
                    <a:pt x="114" y="0"/>
                  </a:moveTo>
                  <a:lnTo>
                    <a:pt x="114" y="0"/>
                  </a:lnTo>
                  <a:lnTo>
                    <a:pt x="102" y="0"/>
                  </a:lnTo>
                  <a:lnTo>
                    <a:pt x="88" y="1"/>
                  </a:lnTo>
                  <a:lnTo>
                    <a:pt x="73" y="4"/>
                  </a:lnTo>
                  <a:lnTo>
                    <a:pt x="56" y="8"/>
                  </a:lnTo>
                  <a:lnTo>
                    <a:pt x="39" y="13"/>
                  </a:lnTo>
                  <a:lnTo>
                    <a:pt x="32" y="16"/>
                  </a:lnTo>
                  <a:lnTo>
                    <a:pt x="25" y="20"/>
                  </a:lnTo>
                  <a:lnTo>
                    <a:pt x="17" y="24"/>
                  </a:lnTo>
                  <a:lnTo>
                    <a:pt x="11" y="31"/>
                  </a:lnTo>
                  <a:lnTo>
                    <a:pt x="5" y="36"/>
                  </a:lnTo>
                  <a:lnTo>
                    <a:pt x="0" y="43"/>
                  </a:lnTo>
                  <a:lnTo>
                    <a:pt x="131" y="174"/>
                  </a:lnTo>
                  <a:lnTo>
                    <a:pt x="131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78" name="Freeform 31"/>
            <p:cNvSpPr/>
            <p:nvPr/>
          </p:nvSpPr>
          <p:spPr bwMode="auto">
            <a:xfrm>
              <a:off x="8083285" y="6512905"/>
              <a:ext cx="197663" cy="262544"/>
            </a:xfrm>
            <a:custGeom>
              <a:avLst/>
              <a:gdLst>
                <a:gd name="T0" fmla="*/ 114 w 131"/>
                <a:gd name="T1" fmla="*/ 0 h 174"/>
                <a:gd name="T2" fmla="*/ 114 w 131"/>
                <a:gd name="T3" fmla="*/ 0 h 174"/>
                <a:gd name="T4" fmla="*/ 102 w 131"/>
                <a:gd name="T5" fmla="*/ 0 h 174"/>
                <a:gd name="T6" fmla="*/ 88 w 131"/>
                <a:gd name="T7" fmla="*/ 1 h 174"/>
                <a:gd name="T8" fmla="*/ 73 w 131"/>
                <a:gd name="T9" fmla="*/ 4 h 174"/>
                <a:gd name="T10" fmla="*/ 56 w 131"/>
                <a:gd name="T11" fmla="*/ 8 h 174"/>
                <a:gd name="T12" fmla="*/ 39 w 131"/>
                <a:gd name="T13" fmla="*/ 13 h 174"/>
                <a:gd name="T14" fmla="*/ 32 w 131"/>
                <a:gd name="T15" fmla="*/ 16 h 174"/>
                <a:gd name="T16" fmla="*/ 25 w 131"/>
                <a:gd name="T17" fmla="*/ 20 h 174"/>
                <a:gd name="T18" fmla="*/ 17 w 131"/>
                <a:gd name="T19" fmla="*/ 24 h 174"/>
                <a:gd name="T20" fmla="*/ 11 w 131"/>
                <a:gd name="T21" fmla="*/ 31 h 174"/>
                <a:gd name="T22" fmla="*/ 5 w 131"/>
                <a:gd name="T23" fmla="*/ 36 h 174"/>
                <a:gd name="T24" fmla="*/ 0 w 131"/>
                <a:gd name="T25" fmla="*/ 43 h 174"/>
                <a:gd name="T26" fmla="*/ 131 w 131"/>
                <a:gd name="T27" fmla="*/ 174 h 174"/>
                <a:gd name="T28" fmla="*/ 131 w 131"/>
                <a:gd name="T29" fmla="*/ 0 h 174"/>
                <a:gd name="T30" fmla="*/ 126 w 131"/>
                <a:gd name="T31" fmla="*/ 0 h 174"/>
                <a:gd name="T32" fmla="*/ 126 w 131"/>
                <a:gd name="T33" fmla="*/ 0 h 174"/>
                <a:gd name="T34" fmla="*/ 114 w 131"/>
                <a:gd name="T3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1" h="174">
                  <a:moveTo>
                    <a:pt x="114" y="0"/>
                  </a:moveTo>
                  <a:lnTo>
                    <a:pt x="114" y="0"/>
                  </a:lnTo>
                  <a:lnTo>
                    <a:pt x="102" y="0"/>
                  </a:lnTo>
                  <a:lnTo>
                    <a:pt x="88" y="1"/>
                  </a:lnTo>
                  <a:lnTo>
                    <a:pt x="73" y="4"/>
                  </a:lnTo>
                  <a:lnTo>
                    <a:pt x="56" y="8"/>
                  </a:lnTo>
                  <a:lnTo>
                    <a:pt x="39" y="13"/>
                  </a:lnTo>
                  <a:lnTo>
                    <a:pt x="32" y="16"/>
                  </a:lnTo>
                  <a:lnTo>
                    <a:pt x="25" y="20"/>
                  </a:lnTo>
                  <a:lnTo>
                    <a:pt x="17" y="24"/>
                  </a:lnTo>
                  <a:lnTo>
                    <a:pt x="11" y="31"/>
                  </a:lnTo>
                  <a:lnTo>
                    <a:pt x="5" y="36"/>
                  </a:lnTo>
                  <a:lnTo>
                    <a:pt x="0" y="43"/>
                  </a:lnTo>
                  <a:lnTo>
                    <a:pt x="131" y="174"/>
                  </a:lnTo>
                  <a:lnTo>
                    <a:pt x="131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79" name="Freeform 32"/>
            <p:cNvSpPr/>
            <p:nvPr/>
          </p:nvSpPr>
          <p:spPr bwMode="auto">
            <a:xfrm>
              <a:off x="8315651" y="6291101"/>
              <a:ext cx="92042" cy="206716"/>
            </a:xfrm>
            <a:custGeom>
              <a:avLst/>
              <a:gdLst>
                <a:gd name="T0" fmla="*/ 0 w 61"/>
                <a:gd name="T1" fmla="*/ 0 h 137"/>
                <a:gd name="T2" fmla="*/ 0 w 61"/>
                <a:gd name="T3" fmla="*/ 137 h 137"/>
                <a:gd name="T4" fmla="*/ 0 w 61"/>
                <a:gd name="T5" fmla="*/ 137 h 137"/>
                <a:gd name="T6" fmla="*/ 12 w 61"/>
                <a:gd name="T7" fmla="*/ 135 h 137"/>
                <a:gd name="T8" fmla="*/ 23 w 61"/>
                <a:gd name="T9" fmla="*/ 130 h 137"/>
                <a:gd name="T10" fmla="*/ 34 w 61"/>
                <a:gd name="T11" fmla="*/ 122 h 137"/>
                <a:gd name="T12" fmla="*/ 43 w 61"/>
                <a:gd name="T13" fmla="*/ 114 h 137"/>
                <a:gd name="T14" fmla="*/ 50 w 61"/>
                <a:gd name="T15" fmla="*/ 105 h 137"/>
                <a:gd name="T16" fmla="*/ 56 w 61"/>
                <a:gd name="T17" fmla="*/ 93 h 137"/>
                <a:gd name="T18" fmla="*/ 59 w 61"/>
                <a:gd name="T19" fmla="*/ 82 h 137"/>
                <a:gd name="T20" fmla="*/ 61 w 61"/>
                <a:gd name="T21" fmla="*/ 69 h 137"/>
                <a:gd name="T22" fmla="*/ 61 w 61"/>
                <a:gd name="T23" fmla="*/ 69 h 137"/>
                <a:gd name="T24" fmla="*/ 59 w 61"/>
                <a:gd name="T25" fmla="*/ 55 h 137"/>
                <a:gd name="T26" fmla="*/ 56 w 61"/>
                <a:gd name="T27" fmla="*/ 44 h 137"/>
                <a:gd name="T28" fmla="*/ 50 w 61"/>
                <a:gd name="T29" fmla="*/ 32 h 137"/>
                <a:gd name="T30" fmla="*/ 43 w 61"/>
                <a:gd name="T31" fmla="*/ 23 h 137"/>
                <a:gd name="T32" fmla="*/ 34 w 61"/>
                <a:gd name="T33" fmla="*/ 15 h 137"/>
                <a:gd name="T34" fmla="*/ 23 w 61"/>
                <a:gd name="T35" fmla="*/ 7 h 137"/>
                <a:gd name="T36" fmla="*/ 12 w 61"/>
                <a:gd name="T37" fmla="*/ 3 h 137"/>
                <a:gd name="T38" fmla="*/ 0 w 61"/>
                <a:gd name="T39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137">
                  <a:moveTo>
                    <a:pt x="0" y="0"/>
                  </a:moveTo>
                  <a:lnTo>
                    <a:pt x="0" y="137"/>
                  </a:lnTo>
                  <a:lnTo>
                    <a:pt x="0" y="137"/>
                  </a:lnTo>
                  <a:lnTo>
                    <a:pt x="12" y="135"/>
                  </a:lnTo>
                  <a:lnTo>
                    <a:pt x="23" y="130"/>
                  </a:lnTo>
                  <a:lnTo>
                    <a:pt x="34" y="122"/>
                  </a:lnTo>
                  <a:lnTo>
                    <a:pt x="43" y="114"/>
                  </a:lnTo>
                  <a:lnTo>
                    <a:pt x="50" y="105"/>
                  </a:lnTo>
                  <a:lnTo>
                    <a:pt x="56" y="93"/>
                  </a:lnTo>
                  <a:lnTo>
                    <a:pt x="59" y="82"/>
                  </a:lnTo>
                  <a:lnTo>
                    <a:pt x="61" y="69"/>
                  </a:lnTo>
                  <a:lnTo>
                    <a:pt x="61" y="69"/>
                  </a:lnTo>
                  <a:lnTo>
                    <a:pt x="59" y="55"/>
                  </a:lnTo>
                  <a:lnTo>
                    <a:pt x="56" y="44"/>
                  </a:lnTo>
                  <a:lnTo>
                    <a:pt x="50" y="32"/>
                  </a:lnTo>
                  <a:lnTo>
                    <a:pt x="43" y="23"/>
                  </a:lnTo>
                  <a:lnTo>
                    <a:pt x="34" y="15"/>
                  </a:lnTo>
                  <a:lnTo>
                    <a:pt x="23" y="7"/>
                  </a:lnTo>
                  <a:lnTo>
                    <a:pt x="1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80" name="Freeform 34"/>
            <p:cNvSpPr/>
            <p:nvPr/>
          </p:nvSpPr>
          <p:spPr bwMode="auto">
            <a:xfrm>
              <a:off x="8315651" y="6512905"/>
              <a:ext cx="218787" cy="262544"/>
            </a:xfrm>
            <a:custGeom>
              <a:avLst/>
              <a:gdLst>
                <a:gd name="T0" fmla="*/ 19 w 145"/>
                <a:gd name="T1" fmla="*/ 0 h 174"/>
                <a:gd name="T2" fmla="*/ 0 w 145"/>
                <a:gd name="T3" fmla="*/ 0 h 174"/>
                <a:gd name="T4" fmla="*/ 0 w 145"/>
                <a:gd name="T5" fmla="*/ 174 h 174"/>
                <a:gd name="T6" fmla="*/ 70 w 145"/>
                <a:gd name="T7" fmla="*/ 174 h 174"/>
                <a:gd name="T8" fmla="*/ 70 w 145"/>
                <a:gd name="T9" fmla="*/ 123 h 174"/>
                <a:gd name="T10" fmla="*/ 81 w 145"/>
                <a:gd name="T11" fmla="*/ 123 h 174"/>
                <a:gd name="T12" fmla="*/ 81 w 145"/>
                <a:gd name="T13" fmla="*/ 174 h 174"/>
                <a:gd name="T14" fmla="*/ 145 w 145"/>
                <a:gd name="T15" fmla="*/ 174 h 174"/>
                <a:gd name="T16" fmla="*/ 145 w 145"/>
                <a:gd name="T17" fmla="*/ 77 h 174"/>
                <a:gd name="T18" fmla="*/ 145 w 145"/>
                <a:gd name="T19" fmla="*/ 77 h 174"/>
                <a:gd name="T20" fmla="*/ 144 w 145"/>
                <a:gd name="T21" fmla="*/ 74 h 174"/>
                <a:gd name="T22" fmla="*/ 144 w 145"/>
                <a:gd name="T23" fmla="*/ 74 h 174"/>
                <a:gd name="T24" fmla="*/ 144 w 145"/>
                <a:gd name="T25" fmla="*/ 70 h 174"/>
                <a:gd name="T26" fmla="*/ 144 w 145"/>
                <a:gd name="T27" fmla="*/ 70 h 174"/>
                <a:gd name="T28" fmla="*/ 144 w 145"/>
                <a:gd name="T29" fmla="*/ 69 h 174"/>
                <a:gd name="T30" fmla="*/ 144 w 145"/>
                <a:gd name="T31" fmla="*/ 69 h 174"/>
                <a:gd name="T32" fmla="*/ 141 w 145"/>
                <a:gd name="T33" fmla="*/ 60 h 174"/>
                <a:gd name="T34" fmla="*/ 137 w 145"/>
                <a:gd name="T35" fmla="*/ 52 h 174"/>
                <a:gd name="T36" fmla="*/ 133 w 145"/>
                <a:gd name="T37" fmla="*/ 44 h 174"/>
                <a:gd name="T38" fmla="*/ 127 w 145"/>
                <a:gd name="T39" fmla="*/ 37 h 174"/>
                <a:gd name="T40" fmla="*/ 119 w 145"/>
                <a:gd name="T41" fmla="*/ 31 h 174"/>
                <a:gd name="T42" fmla="*/ 112 w 145"/>
                <a:gd name="T43" fmla="*/ 26 h 174"/>
                <a:gd name="T44" fmla="*/ 104 w 145"/>
                <a:gd name="T45" fmla="*/ 21 h 174"/>
                <a:gd name="T46" fmla="*/ 94 w 145"/>
                <a:gd name="T47" fmla="*/ 17 h 174"/>
                <a:gd name="T48" fmla="*/ 77 w 145"/>
                <a:gd name="T49" fmla="*/ 11 h 174"/>
                <a:gd name="T50" fmla="*/ 58 w 145"/>
                <a:gd name="T51" fmla="*/ 6 h 174"/>
                <a:gd name="T52" fmla="*/ 41 w 145"/>
                <a:gd name="T53" fmla="*/ 4 h 174"/>
                <a:gd name="T54" fmla="*/ 26 w 145"/>
                <a:gd name="T55" fmla="*/ 1 h 174"/>
                <a:gd name="T56" fmla="*/ 26 w 145"/>
                <a:gd name="T57" fmla="*/ 1 h 174"/>
                <a:gd name="T58" fmla="*/ 19 w 145"/>
                <a:gd name="T5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174">
                  <a:moveTo>
                    <a:pt x="19" y="0"/>
                  </a:moveTo>
                  <a:lnTo>
                    <a:pt x="0" y="0"/>
                  </a:lnTo>
                  <a:lnTo>
                    <a:pt x="0" y="174"/>
                  </a:lnTo>
                  <a:lnTo>
                    <a:pt x="70" y="174"/>
                  </a:lnTo>
                  <a:lnTo>
                    <a:pt x="70" y="123"/>
                  </a:lnTo>
                  <a:lnTo>
                    <a:pt x="81" y="123"/>
                  </a:lnTo>
                  <a:lnTo>
                    <a:pt x="81" y="174"/>
                  </a:lnTo>
                  <a:lnTo>
                    <a:pt x="145" y="174"/>
                  </a:lnTo>
                  <a:lnTo>
                    <a:pt x="145" y="77"/>
                  </a:lnTo>
                  <a:lnTo>
                    <a:pt x="145" y="7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69"/>
                  </a:lnTo>
                  <a:lnTo>
                    <a:pt x="144" y="69"/>
                  </a:lnTo>
                  <a:lnTo>
                    <a:pt x="141" y="60"/>
                  </a:lnTo>
                  <a:lnTo>
                    <a:pt x="137" y="52"/>
                  </a:lnTo>
                  <a:lnTo>
                    <a:pt x="133" y="44"/>
                  </a:lnTo>
                  <a:lnTo>
                    <a:pt x="127" y="37"/>
                  </a:lnTo>
                  <a:lnTo>
                    <a:pt x="119" y="31"/>
                  </a:lnTo>
                  <a:lnTo>
                    <a:pt x="112" y="26"/>
                  </a:lnTo>
                  <a:lnTo>
                    <a:pt x="104" y="21"/>
                  </a:lnTo>
                  <a:lnTo>
                    <a:pt x="94" y="17"/>
                  </a:lnTo>
                  <a:lnTo>
                    <a:pt x="77" y="11"/>
                  </a:lnTo>
                  <a:lnTo>
                    <a:pt x="58" y="6"/>
                  </a:lnTo>
                  <a:lnTo>
                    <a:pt x="41" y="4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ko-KR" altLang="en-US" sz="3200"/>
            </a:p>
          </p:txBody>
        </p:sp>
        <p:sp>
          <p:nvSpPr>
            <p:cNvPr id="81" name="Freeform 35"/>
            <p:cNvSpPr/>
            <p:nvPr/>
          </p:nvSpPr>
          <p:spPr bwMode="auto">
            <a:xfrm>
              <a:off x="8315651" y="6512905"/>
              <a:ext cx="218787" cy="262544"/>
            </a:xfrm>
            <a:custGeom>
              <a:avLst/>
              <a:gdLst>
                <a:gd name="T0" fmla="*/ 19 w 145"/>
                <a:gd name="T1" fmla="*/ 0 h 174"/>
                <a:gd name="T2" fmla="*/ 0 w 145"/>
                <a:gd name="T3" fmla="*/ 0 h 174"/>
                <a:gd name="T4" fmla="*/ 0 w 145"/>
                <a:gd name="T5" fmla="*/ 174 h 174"/>
                <a:gd name="T6" fmla="*/ 70 w 145"/>
                <a:gd name="T7" fmla="*/ 174 h 174"/>
                <a:gd name="T8" fmla="*/ 70 w 145"/>
                <a:gd name="T9" fmla="*/ 123 h 174"/>
                <a:gd name="T10" fmla="*/ 81 w 145"/>
                <a:gd name="T11" fmla="*/ 123 h 174"/>
                <a:gd name="T12" fmla="*/ 81 w 145"/>
                <a:gd name="T13" fmla="*/ 174 h 174"/>
                <a:gd name="T14" fmla="*/ 145 w 145"/>
                <a:gd name="T15" fmla="*/ 174 h 174"/>
                <a:gd name="T16" fmla="*/ 145 w 145"/>
                <a:gd name="T17" fmla="*/ 77 h 174"/>
                <a:gd name="T18" fmla="*/ 145 w 145"/>
                <a:gd name="T19" fmla="*/ 77 h 174"/>
                <a:gd name="T20" fmla="*/ 144 w 145"/>
                <a:gd name="T21" fmla="*/ 74 h 174"/>
                <a:gd name="T22" fmla="*/ 144 w 145"/>
                <a:gd name="T23" fmla="*/ 74 h 174"/>
                <a:gd name="T24" fmla="*/ 144 w 145"/>
                <a:gd name="T25" fmla="*/ 70 h 174"/>
                <a:gd name="T26" fmla="*/ 144 w 145"/>
                <a:gd name="T27" fmla="*/ 70 h 174"/>
                <a:gd name="T28" fmla="*/ 144 w 145"/>
                <a:gd name="T29" fmla="*/ 69 h 174"/>
                <a:gd name="T30" fmla="*/ 144 w 145"/>
                <a:gd name="T31" fmla="*/ 69 h 174"/>
                <a:gd name="T32" fmla="*/ 141 w 145"/>
                <a:gd name="T33" fmla="*/ 60 h 174"/>
                <a:gd name="T34" fmla="*/ 137 w 145"/>
                <a:gd name="T35" fmla="*/ 52 h 174"/>
                <a:gd name="T36" fmla="*/ 133 w 145"/>
                <a:gd name="T37" fmla="*/ 44 h 174"/>
                <a:gd name="T38" fmla="*/ 127 w 145"/>
                <a:gd name="T39" fmla="*/ 37 h 174"/>
                <a:gd name="T40" fmla="*/ 119 w 145"/>
                <a:gd name="T41" fmla="*/ 31 h 174"/>
                <a:gd name="T42" fmla="*/ 112 w 145"/>
                <a:gd name="T43" fmla="*/ 26 h 174"/>
                <a:gd name="T44" fmla="*/ 104 w 145"/>
                <a:gd name="T45" fmla="*/ 21 h 174"/>
                <a:gd name="T46" fmla="*/ 94 w 145"/>
                <a:gd name="T47" fmla="*/ 17 h 174"/>
                <a:gd name="T48" fmla="*/ 77 w 145"/>
                <a:gd name="T49" fmla="*/ 11 h 174"/>
                <a:gd name="T50" fmla="*/ 58 w 145"/>
                <a:gd name="T51" fmla="*/ 6 h 174"/>
                <a:gd name="T52" fmla="*/ 41 w 145"/>
                <a:gd name="T53" fmla="*/ 4 h 174"/>
                <a:gd name="T54" fmla="*/ 26 w 145"/>
                <a:gd name="T55" fmla="*/ 1 h 174"/>
                <a:gd name="T56" fmla="*/ 26 w 145"/>
                <a:gd name="T57" fmla="*/ 1 h 174"/>
                <a:gd name="T58" fmla="*/ 19 w 145"/>
                <a:gd name="T5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174">
                  <a:moveTo>
                    <a:pt x="19" y="0"/>
                  </a:moveTo>
                  <a:lnTo>
                    <a:pt x="0" y="0"/>
                  </a:lnTo>
                  <a:lnTo>
                    <a:pt x="0" y="174"/>
                  </a:lnTo>
                  <a:lnTo>
                    <a:pt x="70" y="174"/>
                  </a:lnTo>
                  <a:lnTo>
                    <a:pt x="70" y="123"/>
                  </a:lnTo>
                  <a:lnTo>
                    <a:pt x="81" y="123"/>
                  </a:lnTo>
                  <a:lnTo>
                    <a:pt x="81" y="174"/>
                  </a:lnTo>
                  <a:lnTo>
                    <a:pt x="145" y="174"/>
                  </a:lnTo>
                  <a:lnTo>
                    <a:pt x="145" y="77"/>
                  </a:lnTo>
                  <a:lnTo>
                    <a:pt x="145" y="7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69"/>
                  </a:lnTo>
                  <a:lnTo>
                    <a:pt x="144" y="69"/>
                  </a:lnTo>
                  <a:lnTo>
                    <a:pt x="141" y="60"/>
                  </a:lnTo>
                  <a:lnTo>
                    <a:pt x="137" y="52"/>
                  </a:lnTo>
                  <a:lnTo>
                    <a:pt x="133" y="44"/>
                  </a:lnTo>
                  <a:lnTo>
                    <a:pt x="127" y="37"/>
                  </a:lnTo>
                  <a:lnTo>
                    <a:pt x="119" y="31"/>
                  </a:lnTo>
                  <a:lnTo>
                    <a:pt x="112" y="26"/>
                  </a:lnTo>
                  <a:lnTo>
                    <a:pt x="104" y="21"/>
                  </a:lnTo>
                  <a:lnTo>
                    <a:pt x="94" y="17"/>
                  </a:lnTo>
                  <a:lnTo>
                    <a:pt x="77" y="11"/>
                  </a:lnTo>
                  <a:lnTo>
                    <a:pt x="58" y="6"/>
                  </a:lnTo>
                  <a:lnTo>
                    <a:pt x="41" y="4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515100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515100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515100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681196" y="1016000"/>
            <a:ext cx="1080134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그룹 87"/>
          <p:cNvGrpSpPr/>
          <p:nvPr userDrawn="1"/>
        </p:nvGrpSpPr>
        <p:grpSpPr>
          <a:xfrm>
            <a:off x="11496674" y="640158"/>
            <a:ext cx="703876" cy="713979"/>
            <a:chOff x="7668344" y="5495925"/>
            <a:chExt cx="1261419" cy="1279525"/>
          </a:xfrm>
        </p:grpSpPr>
        <p:sp>
          <p:nvSpPr>
            <p:cNvPr id="18" name="Freeform 13"/>
            <p:cNvSpPr/>
            <p:nvPr/>
          </p:nvSpPr>
          <p:spPr bwMode="auto">
            <a:xfrm>
              <a:off x="8315651" y="5495925"/>
              <a:ext cx="614112" cy="614112"/>
            </a:xfrm>
            <a:custGeom>
              <a:avLst/>
              <a:gdLst>
                <a:gd name="T0" fmla="*/ 0 w 407"/>
                <a:gd name="T1" fmla="*/ 0 h 407"/>
                <a:gd name="T2" fmla="*/ 0 w 407"/>
                <a:gd name="T3" fmla="*/ 407 h 407"/>
                <a:gd name="T4" fmla="*/ 407 w 407"/>
                <a:gd name="T5" fmla="*/ 407 h 407"/>
                <a:gd name="T6" fmla="*/ 0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0" y="0"/>
                  </a:moveTo>
                  <a:lnTo>
                    <a:pt x="0" y="407"/>
                  </a:lnTo>
                  <a:lnTo>
                    <a:pt x="407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8315651" y="5495925"/>
              <a:ext cx="614112" cy="614112"/>
            </a:xfrm>
            <a:custGeom>
              <a:avLst/>
              <a:gdLst>
                <a:gd name="T0" fmla="*/ 0 w 407"/>
                <a:gd name="T1" fmla="*/ 0 h 407"/>
                <a:gd name="T2" fmla="*/ 0 w 407"/>
                <a:gd name="T3" fmla="*/ 407 h 407"/>
                <a:gd name="T4" fmla="*/ 407 w 407"/>
                <a:gd name="T5" fmla="*/ 407 h 407"/>
                <a:gd name="T6" fmla="*/ 0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0" y="0"/>
                  </a:moveTo>
                  <a:lnTo>
                    <a:pt x="0" y="407"/>
                  </a:lnTo>
                  <a:lnTo>
                    <a:pt x="407" y="40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7668344" y="5495925"/>
              <a:ext cx="612603" cy="614112"/>
            </a:xfrm>
            <a:custGeom>
              <a:avLst/>
              <a:gdLst>
                <a:gd name="T0" fmla="*/ 406 w 406"/>
                <a:gd name="T1" fmla="*/ 0 h 407"/>
                <a:gd name="T2" fmla="*/ 0 w 406"/>
                <a:gd name="T3" fmla="*/ 0 h 407"/>
                <a:gd name="T4" fmla="*/ 406 w 406"/>
                <a:gd name="T5" fmla="*/ 407 h 407"/>
                <a:gd name="T6" fmla="*/ 406 w 406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406" y="0"/>
                  </a:moveTo>
                  <a:lnTo>
                    <a:pt x="0" y="0"/>
                  </a:lnTo>
                  <a:lnTo>
                    <a:pt x="406" y="407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8315651" y="5495925"/>
              <a:ext cx="614112" cy="614112"/>
            </a:xfrm>
            <a:custGeom>
              <a:avLst/>
              <a:gdLst>
                <a:gd name="T0" fmla="*/ 407 w 407"/>
                <a:gd name="T1" fmla="*/ 0 h 407"/>
                <a:gd name="T2" fmla="*/ 0 w 407"/>
                <a:gd name="T3" fmla="*/ 0 h 407"/>
                <a:gd name="T4" fmla="*/ 0 w 407"/>
                <a:gd name="T5" fmla="*/ 407 h 407"/>
                <a:gd name="T6" fmla="*/ 407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407" y="0"/>
                  </a:moveTo>
                  <a:lnTo>
                    <a:pt x="0" y="0"/>
                  </a:lnTo>
                  <a:lnTo>
                    <a:pt x="0" y="407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 latinLnBrk="1"/>
              <a:endParaRPr lang="ko-KR" altLang="en-US"/>
            </a:p>
          </p:txBody>
        </p:sp>
        <p:sp>
          <p:nvSpPr>
            <p:cNvPr id="22" name="Freeform 18"/>
            <p:cNvSpPr/>
            <p:nvPr/>
          </p:nvSpPr>
          <p:spPr bwMode="auto">
            <a:xfrm>
              <a:off x="8315651" y="6161338"/>
              <a:ext cx="614112" cy="614112"/>
            </a:xfrm>
            <a:custGeom>
              <a:avLst/>
              <a:gdLst>
                <a:gd name="T0" fmla="*/ 407 w 407"/>
                <a:gd name="T1" fmla="*/ 0 h 407"/>
                <a:gd name="T2" fmla="*/ 0 w 407"/>
                <a:gd name="T3" fmla="*/ 0 h 407"/>
                <a:gd name="T4" fmla="*/ 0 w 407"/>
                <a:gd name="T5" fmla="*/ 407 h 407"/>
                <a:gd name="T6" fmla="*/ 0 w 407"/>
                <a:gd name="T7" fmla="*/ 0 h 407"/>
                <a:gd name="T8" fmla="*/ 203 w 407"/>
                <a:gd name="T9" fmla="*/ 204 h 407"/>
                <a:gd name="T10" fmla="*/ 407 w 407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407">
                  <a:moveTo>
                    <a:pt x="407" y="0"/>
                  </a:moveTo>
                  <a:lnTo>
                    <a:pt x="0" y="0"/>
                  </a:lnTo>
                  <a:lnTo>
                    <a:pt x="0" y="407"/>
                  </a:lnTo>
                  <a:lnTo>
                    <a:pt x="0" y="0"/>
                  </a:lnTo>
                  <a:lnTo>
                    <a:pt x="203" y="204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23" name="Freeform 19"/>
            <p:cNvSpPr/>
            <p:nvPr/>
          </p:nvSpPr>
          <p:spPr bwMode="auto">
            <a:xfrm>
              <a:off x="8315651" y="6161338"/>
              <a:ext cx="614112" cy="614112"/>
            </a:xfrm>
            <a:custGeom>
              <a:avLst/>
              <a:gdLst>
                <a:gd name="T0" fmla="*/ 407 w 407"/>
                <a:gd name="T1" fmla="*/ 0 h 407"/>
                <a:gd name="T2" fmla="*/ 0 w 407"/>
                <a:gd name="T3" fmla="*/ 0 h 407"/>
                <a:gd name="T4" fmla="*/ 0 w 407"/>
                <a:gd name="T5" fmla="*/ 407 h 407"/>
                <a:gd name="T6" fmla="*/ 0 w 407"/>
                <a:gd name="T7" fmla="*/ 0 h 407"/>
                <a:gd name="T8" fmla="*/ 203 w 407"/>
                <a:gd name="T9" fmla="*/ 204 h 407"/>
                <a:gd name="T10" fmla="*/ 407 w 407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407">
                  <a:moveTo>
                    <a:pt x="407" y="0"/>
                  </a:moveTo>
                  <a:lnTo>
                    <a:pt x="0" y="0"/>
                  </a:lnTo>
                  <a:lnTo>
                    <a:pt x="0" y="407"/>
                  </a:lnTo>
                  <a:lnTo>
                    <a:pt x="0" y="0"/>
                  </a:lnTo>
                  <a:lnTo>
                    <a:pt x="203" y="204"/>
                  </a:lnTo>
                  <a:lnTo>
                    <a:pt x="4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24" name="Freeform 20"/>
            <p:cNvSpPr/>
            <p:nvPr/>
          </p:nvSpPr>
          <p:spPr bwMode="auto">
            <a:xfrm>
              <a:off x="7668344" y="5495925"/>
              <a:ext cx="612603" cy="614112"/>
            </a:xfrm>
            <a:custGeom>
              <a:avLst/>
              <a:gdLst>
                <a:gd name="T0" fmla="*/ 0 w 406"/>
                <a:gd name="T1" fmla="*/ 407 h 407"/>
                <a:gd name="T2" fmla="*/ 406 w 406"/>
                <a:gd name="T3" fmla="*/ 407 h 407"/>
                <a:gd name="T4" fmla="*/ 406 w 406"/>
                <a:gd name="T5" fmla="*/ 0 h 407"/>
                <a:gd name="T6" fmla="*/ 0 w 406"/>
                <a:gd name="T7" fmla="*/ 40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0" y="407"/>
                  </a:moveTo>
                  <a:lnTo>
                    <a:pt x="406" y="407"/>
                  </a:lnTo>
                  <a:lnTo>
                    <a:pt x="406" y="0"/>
                  </a:lnTo>
                  <a:lnTo>
                    <a:pt x="0" y="40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8280947" y="6161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7668344" y="6161338"/>
              <a:ext cx="612603" cy="614112"/>
            </a:xfrm>
            <a:custGeom>
              <a:avLst/>
              <a:gdLst>
                <a:gd name="T0" fmla="*/ 406 w 406"/>
                <a:gd name="T1" fmla="*/ 407 h 407"/>
                <a:gd name="T2" fmla="*/ 406 w 406"/>
                <a:gd name="T3" fmla="*/ 0 h 407"/>
                <a:gd name="T4" fmla="*/ 0 w 406"/>
                <a:gd name="T5" fmla="*/ 0 h 407"/>
                <a:gd name="T6" fmla="*/ 406 w 406"/>
                <a:gd name="T7" fmla="*/ 40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406" y="407"/>
                  </a:moveTo>
                  <a:lnTo>
                    <a:pt x="406" y="0"/>
                  </a:lnTo>
                  <a:lnTo>
                    <a:pt x="0" y="0"/>
                  </a:lnTo>
                  <a:lnTo>
                    <a:pt x="406" y="407"/>
                  </a:lnTo>
                  <a:close/>
                </a:path>
              </a:pathLst>
            </a:custGeom>
            <a:solidFill>
              <a:srgbClr val="BDA8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7668344" y="6161338"/>
              <a:ext cx="612603" cy="614112"/>
            </a:xfrm>
            <a:custGeom>
              <a:avLst/>
              <a:gdLst>
                <a:gd name="T0" fmla="*/ 406 w 406"/>
                <a:gd name="T1" fmla="*/ 407 h 407"/>
                <a:gd name="T2" fmla="*/ 406 w 406"/>
                <a:gd name="T3" fmla="*/ 0 h 407"/>
                <a:gd name="T4" fmla="*/ 0 w 406"/>
                <a:gd name="T5" fmla="*/ 0 h 407"/>
                <a:gd name="T6" fmla="*/ 406 w 406"/>
                <a:gd name="T7" fmla="*/ 407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407">
                  <a:moveTo>
                    <a:pt x="406" y="407"/>
                  </a:moveTo>
                  <a:lnTo>
                    <a:pt x="406" y="0"/>
                  </a:lnTo>
                  <a:lnTo>
                    <a:pt x="0" y="0"/>
                  </a:lnTo>
                  <a:lnTo>
                    <a:pt x="406" y="407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8315651" y="6161338"/>
              <a:ext cx="614112" cy="614112"/>
            </a:xfrm>
            <a:custGeom>
              <a:avLst/>
              <a:gdLst>
                <a:gd name="T0" fmla="*/ 0 w 407"/>
                <a:gd name="T1" fmla="*/ 0 h 407"/>
                <a:gd name="T2" fmla="*/ 0 w 407"/>
                <a:gd name="T3" fmla="*/ 407 h 407"/>
                <a:gd name="T4" fmla="*/ 407 w 407"/>
                <a:gd name="T5" fmla="*/ 407 h 407"/>
                <a:gd name="T6" fmla="*/ 0 w 407"/>
                <a:gd name="T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407">
                  <a:moveTo>
                    <a:pt x="0" y="0"/>
                  </a:moveTo>
                  <a:lnTo>
                    <a:pt x="0" y="407"/>
                  </a:lnTo>
                  <a:lnTo>
                    <a:pt x="407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29" name="Freeform 31"/>
            <p:cNvSpPr/>
            <p:nvPr/>
          </p:nvSpPr>
          <p:spPr bwMode="auto">
            <a:xfrm>
              <a:off x="8083285" y="6512905"/>
              <a:ext cx="197663" cy="262544"/>
            </a:xfrm>
            <a:custGeom>
              <a:avLst/>
              <a:gdLst>
                <a:gd name="T0" fmla="*/ 114 w 131"/>
                <a:gd name="T1" fmla="*/ 0 h 174"/>
                <a:gd name="T2" fmla="*/ 114 w 131"/>
                <a:gd name="T3" fmla="*/ 0 h 174"/>
                <a:gd name="T4" fmla="*/ 102 w 131"/>
                <a:gd name="T5" fmla="*/ 0 h 174"/>
                <a:gd name="T6" fmla="*/ 88 w 131"/>
                <a:gd name="T7" fmla="*/ 1 h 174"/>
                <a:gd name="T8" fmla="*/ 73 w 131"/>
                <a:gd name="T9" fmla="*/ 4 h 174"/>
                <a:gd name="T10" fmla="*/ 56 w 131"/>
                <a:gd name="T11" fmla="*/ 8 h 174"/>
                <a:gd name="T12" fmla="*/ 39 w 131"/>
                <a:gd name="T13" fmla="*/ 13 h 174"/>
                <a:gd name="T14" fmla="*/ 32 w 131"/>
                <a:gd name="T15" fmla="*/ 16 h 174"/>
                <a:gd name="T16" fmla="*/ 25 w 131"/>
                <a:gd name="T17" fmla="*/ 20 h 174"/>
                <a:gd name="T18" fmla="*/ 17 w 131"/>
                <a:gd name="T19" fmla="*/ 24 h 174"/>
                <a:gd name="T20" fmla="*/ 11 w 131"/>
                <a:gd name="T21" fmla="*/ 31 h 174"/>
                <a:gd name="T22" fmla="*/ 5 w 131"/>
                <a:gd name="T23" fmla="*/ 36 h 174"/>
                <a:gd name="T24" fmla="*/ 0 w 131"/>
                <a:gd name="T25" fmla="*/ 43 h 174"/>
                <a:gd name="T26" fmla="*/ 131 w 131"/>
                <a:gd name="T27" fmla="*/ 174 h 174"/>
                <a:gd name="T28" fmla="*/ 131 w 131"/>
                <a:gd name="T29" fmla="*/ 0 h 174"/>
                <a:gd name="T30" fmla="*/ 126 w 131"/>
                <a:gd name="T31" fmla="*/ 0 h 174"/>
                <a:gd name="T32" fmla="*/ 126 w 131"/>
                <a:gd name="T33" fmla="*/ 0 h 174"/>
                <a:gd name="T34" fmla="*/ 114 w 131"/>
                <a:gd name="T3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1" h="174">
                  <a:moveTo>
                    <a:pt x="114" y="0"/>
                  </a:moveTo>
                  <a:lnTo>
                    <a:pt x="114" y="0"/>
                  </a:lnTo>
                  <a:lnTo>
                    <a:pt x="102" y="0"/>
                  </a:lnTo>
                  <a:lnTo>
                    <a:pt x="88" y="1"/>
                  </a:lnTo>
                  <a:lnTo>
                    <a:pt x="73" y="4"/>
                  </a:lnTo>
                  <a:lnTo>
                    <a:pt x="56" y="8"/>
                  </a:lnTo>
                  <a:lnTo>
                    <a:pt x="39" y="13"/>
                  </a:lnTo>
                  <a:lnTo>
                    <a:pt x="32" y="16"/>
                  </a:lnTo>
                  <a:lnTo>
                    <a:pt x="25" y="20"/>
                  </a:lnTo>
                  <a:lnTo>
                    <a:pt x="17" y="24"/>
                  </a:lnTo>
                  <a:lnTo>
                    <a:pt x="11" y="31"/>
                  </a:lnTo>
                  <a:lnTo>
                    <a:pt x="5" y="36"/>
                  </a:lnTo>
                  <a:lnTo>
                    <a:pt x="0" y="43"/>
                  </a:lnTo>
                  <a:lnTo>
                    <a:pt x="131" y="174"/>
                  </a:lnTo>
                  <a:lnTo>
                    <a:pt x="131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  <p:sp>
          <p:nvSpPr>
            <p:cNvPr id="30" name="Freeform 35"/>
            <p:cNvSpPr/>
            <p:nvPr/>
          </p:nvSpPr>
          <p:spPr bwMode="auto">
            <a:xfrm>
              <a:off x="8315651" y="6512905"/>
              <a:ext cx="218787" cy="262544"/>
            </a:xfrm>
            <a:custGeom>
              <a:avLst/>
              <a:gdLst>
                <a:gd name="T0" fmla="*/ 19 w 145"/>
                <a:gd name="T1" fmla="*/ 0 h 174"/>
                <a:gd name="T2" fmla="*/ 0 w 145"/>
                <a:gd name="T3" fmla="*/ 0 h 174"/>
                <a:gd name="T4" fmla="*/ 0 w 145"/>
                <a:gd name="T5" fmla="*/ 174 h 174"/>
                <a:gd name="T6" fmla="*/ 70 w 145"/>
                <a:gd name="T7" fmla="*/ 174 h 174"/>
                <a:gd name="T8" fmla="*/ 70 w 145"/>
                <a:gd name="T9" fmla="*/ 123 h 174"/>
                <a:gd name="T10" fmla="*/ 81 w 145"/>
                <a:gd name="T11" fmla="*/ 123 h 174"/>
                <a:gd name="T12" fmla="*/ 81 w 145"/>
                <a:gd name="T13" fmla="*/ 174 h 174"/>
                <a:gd name="T14" fmla="*/ 145 w 145"/>
                <a:gd name="T15" fmla="*/ 174 h 174"/>
                <a:gd name="T16" fmla="*/ 145 w 145"/>
                <a:gd name="T17" fmla="*/ 77 h 174"/>
                <a:gd name="T18" fmla="*/ 145 w 145"/>
                <a:gd name="T19" fmla="*/ 77 h 174"/>
                <a:gd name="T20" fmla="*/ 144 w 145"/>
                <a:gd name="T21" fmla="*/ 74 h 174"/>
                <a:gd name="T22" fmla="*/ 144 w 145"/>
                <a:gd name="T23" fmla="*/ 74 h 174"/>
                <a:gd name="T24" fmla="*/ 144 w 145"/>
                <a:gd name="T25" fmla="*/ 70 h 174"/>
                <a:gd name="T26" fmla="*/ 144 w 145"/>
                <a:gd name="T27" fmla="*/ 70 h 174"/>
                <a:gd name="T28" fmla="*/ 144 w 145"/>
                <a:gd name="T29" fmla="*/ 69 h 174"/>
                <a:gd name="T30" fmla="*/ 144 w 145"/>
                <a:gd name="T31" fmla="*/ 69 h 174"/>
                <a:gd name="T32" fmla="*/ 141 w 145"/>
                <a:gd name="T33" fmla="*/ 60 h 174"/>
                <a:gd name="T34" fmla="*/ 137 w 145"/>
                <a:gd name="T35" fmla="*/ 52 h 174"/>
                <a:gd name="T36" fmla="*/ 133 w 145"/>
                <a:gd name="T37" fmla="*/ 44 h 174"/>
                <a:gd name="T38" fmla="*/ 127 w 145"/>
                <a:gd name="T39" fmla="*/ 37 h 174"/>
                <a:gd name="T40" fmla="*/ 119 w 145"/>
                <a:gd name="T41" fmla="*/ 31 h 174"/>
                <a:gd name="T42" fmla="*/ 112 w 145"/>
                <a:gd name="T43" fmla="*/ 26 h 174"/>
                <a:gd name="T44" fmla="*/ 104 w 145"/>
                <a:gd name="T45" fmla="*/ 21 h 174"/>
                <a:gd name="T46" fmla="*/ 94 w 145"/>
                <a:gd name="T47" fmla="*/ 17 h 174"/>
                <a:gd name="T48" fmla="*/ 77 w 145"/>
                <a:gd name="T49" fmla="*/ 11 h 174"/>
                <a:gd name="T50" fmla="*/ 58 w 145"/>
                <a:gd name="T51" fmla="*/ 6 h 174"/>
                <a:gd name="T52" fmla="*/ 41 w 145"/>
                <a:gd name="T53" fmla="*/ 4 h 174"/>
                <a:gd name="T54" fmla="*/ 26 w 145"/>
                <a:gd name="T55" fmla="*/ 1 h 174"/>
                <a:gd name="T56" fmla="*/ 26 w 145"/>
                <a:gd name="T57" fmla="*/ 1 h 174"/>
                <a:gd name="T58" fmla="*/ 19 w 145"/>
                <a:gd name="T5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174">
                  <a:moveTo>
                    <a:pt x="19" y="0"/>
                  </a:moveTo>
                  <a:lnTo>
                    <a:pt x="0" y="0"/>
                  </a:lnTo>
                  <a:lnTo>
                    <a:pt x="0" y="174"/>
                  </a:lnTo>
                  <a:lnTo>
                    <a:pt x="70" y="174"/>
                  </a:lnTo>
                  <a:lnTo>
                    <a:pt x="70" y="123"/>
                  </a:lnTo>
                  <a:lnTo>
                    <a:pt x="81" y="123"/>
                  </a:lnTo>
                  <a:lnTo>
                    <a:pt x="81" y="174"/>
                  </a:lnTo>
                  <a:lnTo>
                    <a:pt x="145" y="174"/>
                  </a:lnTo>
                  <a:lnTo>
                    <a:pt x="145" y="77"/>
                  </a:lnTo>
                  <a:lnTo>
                    <a:pt x="145" y="7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69"/>
                  </a:lnTo>
                  <a:lnTo>
                    <a:pt x="144" y="69"/>
                  </a:lnTo>
                  <a:lnTo>
                    <a:pt x="141" y="60"/>
                  </a:lnTo>
                  <a:lnTo>
                    <a:pt x="137" y="52"/>
                  </a:lnTo>
                  <a:lnTo>
                    <a:pt x="133" y="44"/>
                  </a:lnTo>
                  <a:lnTo>
                    <a:pt x="127" y="37"/>
                  </a:lnTo>
                  <a:lnTo>
                    <a:pt x="119" y="31"/>
                  </a:lnTo>
                  <a:lnTo>
                    <a:pt x="112" y="26"/>
                  </a:lnTo>
                  <a:lnTo>
                    <a:pt x="104" y="21"/>
                  </a:lnTo>
                  <a:lnTo>
                    <a:pt x="94" y="17"/>
                  </a:lnTo>
                  <a:lnTo>
                    <a:pt x="77" y="11"/>
                  </a:lnTo>
                  <a:lnTo>
                    <a:pt x="58" y="6"/>
                  </a:lnTo>
                  <a:lnTo>
                    <a:pt x="41" y="4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ko-KR"/>
              </a:defPPr>
              <a:lvl1pPr marL="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4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80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6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2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800" algn="l" defTabSz="1218565" rtl="0" eaLnBrk="1" latinLnBrk="1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32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62525" y="1221105"/>
            <a:ext cx="6828155" cy="1313180"/>
          </a:xfrm>
        </p:spPr>
        <p:txBody>
          <a:bodyPr>
            <a:noAutofit/>
          </a:bodyPr>
          <a:lstStyle/>
          <a:p>
            <a:r>
              <a:rPr lang="ko-KR" altLang="zh-CN" sz="4800" dirty="0"/>
              <a:t>조선</a:t>
            </a:r>
            <a:r>
              <a:rPr lang="en-US" altLang="ko-KR" sz="4800" dirty="0"/>
              <a:t>-</a:t>
            </a:r>
            <a:r>
              <a:rPr lang="ko-KR" altLang="en-US" sz="4800" dirty="0"/>
              <a:t>한국 당대문학 개론</a:t>
            </a:r>
            <a:endParaRPr lang="ko-KR" altLang="en-US" sz="4800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5646420" y="3934460"/>
            <a:ext cx="5873750" cy="597535"/>
          </a:xfrm>
        </p:spPr>
        <p:txBody>
          <a:bodyPr>
            <a:noAutofit/>
          </a:bodyPr>
          <a:lstStyle/>
          <a:p>
            <a:r>
              <a:rPr lang="ko-KR" altLang="en-US" sz="2800" dirty="0"/>
              <a:t>최일</a:t>
            </a:r>
            <a:endParaRPr lang="ko-KR" altLang="en-US" sz="2800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ko-KR" altLang="zh-CN" sz="2400" dirty="0"/>
              <a:t>중국 연변대학 조선</a:t>
            </a:r>
            <a:r>
              <a:rPr lang="en-US" altLang="ko-KR" sz="2400" dirty="0"/>
              <a:t>-</a:t>
            </a:r>
            <a:r>
              <a:rPr lang="ko-KR" altLang="en-US" sz="2400" dirty="0"/>
              <a:t>한국학학원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03605" y="1372870"/>
            <a:ext cx="10135235" cy="42259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60"/>
              </a:lnSpc>
            </a:pP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천리마문학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   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ko-KR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1950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년대 말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~ 60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년대 초 시작된 조선의 전체적인 사회운동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천리마운동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시기 조선의 시대적 영웅을 그린 문학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김병훈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길동무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 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하주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-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해성서 온 편지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8" name="iṡ1iďê"/>
          <p:cNvSpPr/>
          <p:nvPr/>
        </p:nvSpPr>
        <p:spPr>
          <a:xfrm>
            <a:off x="1117174" y="252364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9" name="iṡ1iďê"/>
          <p:cNvSpPr/>
          <p:nvPr/>
        </p:nvSpPr>
        <p:spPr>
          <a:xfrm>
            <a:off x="1117174" y="387492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10" name="iṡ1iďê"/>
          <p:cNvSpPr/>
          <p:nvPr/>
        </p:nvSpPr>
        <p:spPr>
          <a:xfrm>
            <a:off x="1116965" y="5143500"/>
            <a:ext cx="231775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2" name="îşļïdè"/>
          <p:cNvSpPr/>
          <p:nvPr/>
        </p:nvSpPr>
        <p:spPr bwMode="auto">
          <a:xfrm>
            <a:off x="1028700" y="1452245"/>
            <a:ext cx="408305" cy="40894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03605" y="1372870"/>
            <a:ext cx="10135235" cy="4554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60"/>
              </a:lnSpc>
            </a:pP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'4.19', '5.16'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이후 한국 문학의 전환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   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ko-KR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'4.19', '5.16'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이후 현실감각의 향상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'4.19'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세대의 등장으로 이데올로기 콤플렉스 극복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분단문제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최인훈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광장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산업화시대의 반성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김승옥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무진기행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민족사에 대한 새로운 관조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박경리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현실비판과 참여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김수영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신동엽 등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8" name="iṡ1iďê"/>
          <p:cNvSpPr/>
          <p:nvPr/>
        </p:nvSpPr>
        <p:spPr>
          <a:xfrm>
            <a:off x="1117174" y="252364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9" name="iṡ1iďê"/>
          <p:cNvSpPr/>
          <p:nvPr/>
        </p:nvSpPr>
        <p:spPr>
          <a:xfrm>
            <a:off x="1117174" y="337200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10" name="iṡ1iďê"/>
          <p:cNvSpPr/>
          <p:nvPr/>
        </p:nvSpPr>
        <p:spPr>
          <a:xfrm>
            <a:off x="1116965" y="4219575"/>
            <a:ext cx="231775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2" name="îşļïdè"/>
          <p:cNvSpPr/>
          <p:nvPr/>
        </p:nvSpPr>
        <p:spPr bwMode="auto">
          <a:xfrm>
            <a:off x="1028700" y="1452245"/>
            <a:ext cx="408305" cy="40894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en-US" altLang="zh-CN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909570" y="2663825"/>
            <a:ext cx="8722995" cy="656590"/>
          </a:xfrm>
        </p:spPr>
        <p:txBody>
          <a:bodyPr>
            <a:normAutofit fontScale="90000"/>
          </a:bodyPr>
          <a:lstStyle/>
          <a:p>
            <a:r>
              <a:rPr lang="en-US" altLang="zh-CN" sz="4000" dirty="0"/>
              <a:t>3. </a:t>
            </a:r>
            <a:r>
              <a:rPr lang="en-US" altLang="ko-KR" sz="4000" dirty="0">
                <a:sym typeface="+mn-ea"/>
              </a:rPr>
              <a:t>1970</a:t>
            </a:r>
            <a:r>
              <a:rPr lang="ko-KR" altLang="en-US" sz="4000" dirty="0">
                <a:sym typeface="+mn-ea"/>
              </a:rPr>
              <a:t>년대</a:t>
            </a:r>
            <a:r>
              <a:rPr lang="en-US" altLang="ko-KR" sz="4000" dirty="0">
                <a:sym typeface="+mn-ea"/>
              </a:rPr>
              <a:t>: '</a:t>
            </a:r>
            <a:r>
              <a:rPr lang="ko-KR" altLang="en-US" sz="4000" dirty="0">
                <a:sym typeface="+mn-ea"/>
              </a:rPr>
              <a:t>주체문학</a:t>
            </a:r>
            <a:r>
              <a:rPr lang="en-US" altLang="ko-KR" sz="4000" dirty="0">
                <a:sym typeface="+mn-ea"/>
              </a:rPr>
              <a:t>'</a:t>
            </a:r>
            <a:r>
              <a:rPr lang="ko-KR" altLang="en-US" sz="4000" dirty="0">
                <a:sym typeface="+mn-ea"/>
              </a:rPr>
              <a:t>과 </a:t>
            </a:r>
            <a:r>
              <a:rPr lang="en-US" altLang="ko-KR" sz="4000" dirty="0">
                <a:sym typeface="+mn-ea"/>
              </a:rPr>
              <a:t>'</a:t>
            </a:r>
            <a:r>
              <a:rPr lang="ko-KR" altLang="en-US" sz="4000" dirty="0">
                <a:sym typeface="+mn-ea"/>
              </a:rPr>
              <a:t>민족</a:t>
            </a:r>
            <a:r>
              <a:rPr lang="en-US" altLang="ko-KR" sz="4000" dirty="0">
                <a:sym typeface="+mn-ea"/>
              </a:rPr>
              <a:t>/</a:t>
            </a:r>
            <a:r>
              <a:rPr lang="ko-KR" altLang="en-US" sz="4000" dirty="0">
                <a:sym typeface="+mn-ea"/>
              </a:rPr>
              <a:t>민중문학</a:t>
            </a:r>
            <a:r>
              <a:rPr lang="en-US" altLang="ko-KR" sz="4000" dirty="0">
                <a:sym typeface="+mn-ea"/>
              </a:rPr>
              <a:t>'</a:t>
            </a:r>
            <a:endParaRPr lang="en-US" altLang="zh-CN" sz="40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3578469" y="3320703"/>
            <a:ext cx="791820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03605" y="1372870"/>
            <a:ext cx="10135235" cy="4174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60"/>
              </a:lnSpc>
            </a:pP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주체사상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과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주체문학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   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주체사상</a:t>
            </a:r>
            <a:r>
              <a:rPr 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': </a:t>
            </a:r>
            <a:r>
              <a:rPr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“사람이 모든 것의 주인이며 모든 것을 결정한다”는 것을 철학적인 기본명제로 하는 사상이다.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</a:t>
            </a:r>
            <a:r>
              <a:rPr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주체</a:t>
            </a:r>
            <a:r>
              <a:rPr 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':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주체사상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의 기치 밑에 제국주의문화의 반동적, 반인민적 산포를 반대하고 제국주의 문화침투를 막고 복고주의를 반대하는 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수령형상 창조의 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불멸의 역사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총서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8" name="iṡ1iďê"/>
          <p:cNvSpPr/>
          <p:nvPr/>
        </p:nvSpPr>
        <p:spPr>
          <a:xfrm>
            <a:off x="1117174" y="252364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9" name="iṡ1iďê"/>
          <p:cNvSpPr/>
          <p:nvPr/>
        </p:nvSpPr>
        <p:spPr>
          <a:xfrm>
            <a:off x="1117174" y="387492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10" name="iṡ1iďê"/>
          <p:cNvSpPr/>
          <p:nvPr/>
        </p:nvSpPr>
        <p:spPr>
          <a:xfrm>
            <a:off x="1116965" y="5143500"/>
            <a:ext cx="231775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2" name="îşļïdè"/>
          <p:cNvSpPr/>
          <p:nvPr/>
        </p:nvSpPr>
        <p:spPr bwMode="auto">
          <a:xfrm>
            <a:off x="1028700" y="1452245"/>
            <a:ext cx="408305" cy="40894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03605" y="1372870"/>
            <a:ext cx="10135235" cy="5087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60"/>
              </a:lnSpc>
            </a:pP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민족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/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민중문학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   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민족문학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': 민족의 주체적 생존과 인간적 발전을 위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한 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세계성으로서의 선진성을 가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진 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리얼리즘을 방법론으로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하는 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한다.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민중문학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무산계급에 근접한 개념인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민중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의 입장과 시각에서 한국 사회현실에 대한 관조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창비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와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문지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현실에 대한 민중적 실천을 내세운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창비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',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/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언어적 대응을 내세운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문지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  <a:sym typeface="+mn-ea"/>
            </a:endParaRPr>
          </a:p>
          <a:p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8" name="iṡ1iďê"/>
          <p:cNvSpPr/>
          <p:nvPr/>
        </p:nvSpPr>
        <p:spPr>
          <a:xfrm>
            <a:off x="1117174" y="252364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9" name="iṡ1iďê"/>
          <p:cNvSpPr/>
          <p:nvPr/>
        </p:nvSpPr>
        <p:spPr>
          <a:xfrm>
            <a:off x="1117174" y="387492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10" name="iṡ1iďê"/>
          <p:cNvSpPr/>
          <p:nvPr/>
        </p:nvSpPr>
        <p:spPr>
          <a:xfrm>
            <a:off x="1116965" y="5143500"/>
            <a:ext cx="231775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2" name="îşļïdè"/>
          <p:cNvSpPr/>
          <p:nvPr/>
        </p:nvSpPr>
        <p:spPr bwMode="auto">
          <a:xfrm>
            <a:off x="1028700" y="1452245"/>
            <a:ext cx="408305" cy="40894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/>
              <a:t>4. 1980</a:t>
            </a:r>
            <a:r>
              <a:rPr lang="ko-KR" altLang="en-US" sz="4000" dirty="0"/>
              <a:t>년대</a:t>
            </a:r>
            <a:r>
              <a:rPr lang="en-US" altLang="ko-KR" sz="4000" dirty="0"/>
              <a:t>: '</a:t>
            </a:r>
            <a:r>
              <a:rPr lang="ko-KR" altLang="en-US" sz="4000" dirty="0"/>
              <a:t>혁명문학</a:t>
            </a:r>
            <a:r>
              <a:rPr lang="en-US" altLang="ko-KR" sz="4000" dirty="0"/>
              <a:t>'</a:t>
            </a:r>
            <a:r>
              <a:rPr lang="ko-KR" altLang="en-US" sz="4000" dirty="0"/>
              <a:t>의 시대</a:t>
            </a:r>
            <a:endParaRPr lang="ko-KR" altLang="en-US" sz="40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3578469" y="3320703"/>
            <a:ext cx="791820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03605" y="1372870"/>
            <a:ext cx="10135235" cy="51390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60"/>
              </a:lnSpc>
            </a:pP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'3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대혁명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을 위한 문학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   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'3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대혁명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사상혁명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기술혁명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문화혁명</a:t>
            </a:r>
            <a:endParaRPr lang="ko-KR" altLang="zh-CN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ct val="150000"/>
              </a:lnSpc>
            </a:pP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온 사회의 혁명화, 노동계급화, 인테리화를 위한 문학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ct val="150000"/>
              </a:lnSpc>
            </a:pP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수령형상 창조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ct val="150000"/>
              </a:lnSpc>
            </a:pP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불멸의 역사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총서의 해방후 편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권정웅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&lt;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빛나는 아침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</a:t>
            </a:r>
            <a:endParaRPr lang="en-US" altLang="ko-KR"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ct val="150000"/>
              </a:lnSpc>
            </a:pP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&lt;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충성의 한길에서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ct val="150000"/>
              </a:lnSpc>
            </a:pP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숨은 영웅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형상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ct val="150000"/>
              </a:lnSpc>
            </a:pP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평범한 위치에서 최선을 다 하는 시대적 영웅</a:t>
            </a:r>
            <a:endParaRPr lang="ko-KR" altLang="en-US"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8" name="iṡ1iďê"/>
          <p:cNvSpPr/>
          <p:nvPr/>
        </p:nvSpPr>
        <p:spPr>
          <a:xfrm>
            <a:off x="1117174" y="250840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9" name="iṡ1iďê"/>
          <p:cNvSpPr/>
          <p:nvPr/>
        </p:nvSpPr>
        <p:spPr>
          <a:xfrm>
            <a:off x="1117174" y="3646961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10" name="iṡ1iďê"/>
          <p:cNvSpPr/>
          <p:nvPr/>
        </p:nvSpPr>
        <p:spPr>
          <a:xfrm>
            <a:off x="1116965" y="5496560"/>
            <a:ext cx="231775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2" name="îşļïdè"/>
          <p:cNvSpPr/>
          <p:nvPr/>
        </p:nvSpPr>
        <p:spPr bwMode="auto">
          <a:xfrm>
            <a:off x="1028700" y="1452245"/>
            <a:ext cx="408305" cy="40894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03605" y="1372870"/>
            <a:ext cx="10135235" cy="43694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60"/>
              </a:lnSpc>
            </a:pP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혁명적 민중문학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   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r>
              <a:rPr lang="ko-KR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신군부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의 언론 및 표현의 자유에 대한 탄압</a:t>
            </a:r>
            <a:endParaRPr lang="ko-KR" altLang="zh-CN"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방송사 통폐합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출판사 등록 취소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창비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와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문지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의 폐간</a:t>
            </a:r>
            <a:endParaRPr lang="en-US" altLang="ko-KR"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무크지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와 노동문학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'mook' -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magazine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+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book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강력한 현장성과 선동성을 특징</a:t>
            </a:r>
            <a:endParaRPr lang="ko-KR" altLang="en-US"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시의 과잉과 소설의 침체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endParaRPr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8" name="iṡ1iďê"/>
          <p:cNvSpPr/>
          <p:nvPr/>
        </p:nvSpPr>
        <p:spPr>
          <a:xfrm>
            <a:off x="1117174" y="252364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9" name="iṡ1iďê"/>
          <p:cNvSpPr/>
          <p:nvPr/>
        </p:nvSpPr>
        <p:spPr>
          <a:xfrm>
            <a:off x="1117174" y="3744751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10" name="iṡ1iďê"/>
          <p:cNvSpPr/>
          <p:nvPr/>
        </p:nvSpPr>
        <p:spPr>
          <a:xfrm>
            <a:off x="1116965" y="4966335"/>
            <a:ext cx="231775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2" name="îşļïdè"/>
          <p:cNvSpPr/>
          <p:nvPr/>
        </p:nvSpPr>
        <p:spPr bwMode="auto">
          <a:xfrm>
            <a:off x="1028700" y="1452245"/>
            <a:ext cx="408305" cy="40894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/>
              <a:t>5. 1990</a:t>
            </a:r>
            <a:r>
              <a:rPr lang="ko-KR" altLang="en-US" sz="4000" dirty="0"/>
              <a:t>년대 이후</a:t>
            </a:r>
            <a:endParaRPr lang="ko-KR" altLang="en-US" sz="40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3578469" y="3320703"/>
            <a:ext cx="791820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03605" y="1372870"/>
            <a:ext cx="10135235" cy="48615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60"/>
              </a:lnSpc>
            </a:pP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외형적 민주주의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   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1987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년의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'6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월항쟁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과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1989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년의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동유럽사태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</a:t>
            </a:r>
            <a:r>
              <a:rPr lang="ko-KR" altLang="zh-CN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endParaRPr lang="en-US" altLang="ko-KR"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대통령 직선제를 수용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88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올림픽 개최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민주주의의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외형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을 구비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,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혁명 혹은 투쟁은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적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즉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대상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을 상실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급진적 맑스주의문학</a:t>
            </a:r>
            <a:endParaRPr lang="ko-KR" altLang="zh-CN"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0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현실에 대한 문학적 재현이 아닌 과학적 해석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-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이념의 과잉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탈 정치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의 문학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ko-KR" altLang="en-US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특정된 이념의 굴레를 벗고 다양성을 확보</a:t>
            </a:r>
            <a:endParaRPr lang="ko-KR" altLang="en-US"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8" name="iṡ1iďê"/>
          <p:cNvSpPr/>
          <p:nvPr/>
        </p:nvSpPr>
        <p:spPr>
          <a:xfrm>
            <a:off x="1117174" y="252364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9" name="iṡ1iďê"/>
          <p:cNvSpPr/>
          <p:nvPr/>
        </p:nvSpPr>
        <p:spPr>
          <a:xfrm>
            <a:off x="1117174" y="414924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10" name="iṡ1iďê"/>
          <p:cNvSpPr/>
          <p:nvPr/>
        </p:nvSpPr>
        <p:spPr>
          <a:xfrm>
            <a:off x="1116965" y="5360670"/>
            <a:ext cx="231775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 sz="1800">
              <a:solidFill>
                <a:schemeClr val="bg2"/>
              </a:solidFill>
            </a:endParaRPr>
          </a:p>
        </p:txBody>
      </p:sp>
      <p:sp>
        <p:nvSpPr>
          <p:cNvPr id="2" name="îşļïdè"/>
          <p:cNvSpPr/>
          <p:nvPr/>
        </p:nvSpPr>
        <p:spPr bwMode="auto">
          <a:xfrm>
            <a:off x="1028700" y="1452245"/>
            <a:ext cx="408305" cy="40894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zh-CN" dirty="0"/>
              <a:t>조선</a:t>
            </a:r>
            <a:r>
              <a:rPr lang="en-US" altLang="ko-KR" dirty="0"/>
              <a:t>-</a:t>
            </a:r>
            <a:r>
              <a:rPr lang="ko-KR" altLang="en-US" dirty="0"/>
              <a:t>한국 당대문학사 개론</a:t>
            </a:r>
            <a:endParaRPr lang="ko-KR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grpSp>
        <p:nvGrpSpPr>
          <p:cNvPr id="5" name="3e8992b5-5db5-46cc-947c-ea2e40ebc0c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005840" y="1333500"/>
            <a:ext cx="9320530" cy="3850006"/>
            <a:chOff x="669925" y="1113366"/>
            <a:chExt cx="9320530" cy="2675853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669925" y="2388826"/>
              <a:ext cx="75773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669925" y="2848657"/>
              <a:ext cx="259107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ïšḻîḍe"/>
            <p:cNvSpPr txBox="1"/>
            <p:nvPr/>
          </p:nvSpPr>
          <p:spPr>
            <a:xfrm>
              <a:off x="5610256" y="1270251"/>
              <a:ext cx="466794" cy="461665"/>
            </a:xfrm>
            <a:prstGeom prst="rect">
              <a:avLst/>
            </a:prstGeom>
            <a:noFill/>
          </p:spPr>
          <p:txBody>
            <a:bodyPr wrap="none" anchor="ctr">
              <a:noAutofit/>
            </a:bodyPr>
            <a:lstStyle/>
            <a:p>
              <a:pPr algn="ctr"/>
              <a:r>
                <a:rPr lang="en-US" altLang="zh-CN" sz="2800" dirty="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en-US" altLang="zh-CN" sz="2800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6227137" y="1315621"/>
              <a:ext cx="0" cy="5192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íSlîďè"/>
            <p:cNvSpPr/>
            <p:nvPr/>
          </p:nvSpPr>
          <p:spPr bwMode="auto">
            <a:xfrm>
              <a:off x="6295143" y="1672545"/>
              <a:ext cx="3610267" cy="316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/>
                <a:t>.</a:t>
              </a:r>
              <a:endParaRPr lang="en-US" altLang="zh-CN" sz="1100" dirty="0"/>
            </a:p>
          </p:txBody>
        </p:sp>
        <p:sp>
          <p:nvSpPr>
            <p:cNvPr id="11" name="iṥlîḋè"/>
            <p:cNvSpPr txBox="1"/>
            <p:nvPr/>
          </p:nvSpPr>
          <p:spPr bwMode="auto">
            <a:xfrm>
              <a:off x="6295390" y="1113366"/>
              <a:ext cx="3609975" cy="667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 b="1" dirty="0"/>
                <a:t>'</a:t>
              </a:r>
              <a:r>
                <a:rPr lang="ko-KR" altLang="en-US" sz="1800" b="1" dirty="0"/>
                <a:t>해방공간</a:t>
              </a:r>
              <a:r>
                <a:rPr lang="en-US" altLang="ko-KR" sz="1800" b="1" dirty="0"/>
                <a:t>' ~ '</a:t>
              </a:r>
              <a:r>
                <a:rPr lang="ko-KR" altLang="en-US" sz="1800" b="1" dirty="0"/>
                <a:t>전후</a:t>
              </a:r>
              <a:r>
                <a:rPr lang="en-US" altLang="ko-KR" sz="1800" b="1" dirty="0"/>
                <a:t>(</a:t>
              </a:r>
              <a:r>
                <a:rPr lang="ko-KR" altLang="en-US" sz="1800" b="1" dirty="0"/>
                <a:t>戰後</a:t>
              </a:r>
              <a:r>
                <a:rPr lang="en-US" altLang="ko-KR" sz="1800" b="1" dirty="0"/>
                <a:t>)': </a:t>
              </a:r>
              <a:endParaRPr lang="en-US" altLang="ko-KR" sz="1800" b="1" dirty="0"/>
            </a:p>
            <a:p>
              <a:pPr fontAlgn="auto">
                <a:lnSpc>
                  <a:spcPts val="2160"/>
                </a:lnSpc>
                <a:spcBef>
                  <a:spcPct val="0"/>
                </a:spcBef>
                <a:buFontTx/>
                <a:buNone/>
              </a:pPr>
              <a:r>
                <a:rPr lang="ko-KR" altLang="en-US" sz="1800" b="1" dirty="0"/>
                <a:t>문학의 분렬과 분단</a:t>
              </a:r>
              <a:endParaRPr lang="ko-KR" altLang="en-US" sz="1800" b="1" dirty="0"/>
            </a:p>
          </p:txBody>
        </p:sp>
        <p:sp>
          <p:nvSpPr>
            <p:cNvPr id="12" name="îsļíďè"/>
            <p:cNvSpPr txBox="1"/>
            <p:nvPr/>
          </p:nvSpPr>
          <p:spPr>
            <a:xfrm>
              <a:off x="5629306" y="1988269"/>
              <a:ext cx="503663" cy="461665"/>
            </a:xfrm>
            <a:prstGeom prst="rect">
              <a:avLst/>
            </a:prstGeom>
            <a:noFill/>
          </p:spPr>
          <p:txBody>
            <a:bodyPr wrap="none" anchor="ctr">
              <a:noAutofit/>
            </a:bodyPr>
            <a:lstStyle/>
            <a:p>
              <a:pPr algn="ctr"/>
              <a:r>
                <a:rPr lang="en-US" altLang="zh-CN" sz="2800">
                  <a:solidFill>
                    <a:schemeClr val="accent2">
                      <a:lumMod val="100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en-US" altLang="zh-CN" sz="2800">
                <a:solidFill>
                  <a:schemeClr val="accent2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6227156" y="1988650"/>
              <a:ext cx="0" cy="519214"/>
            </a:xfrm>
            <a:prstGeom prst="line">
              <a:avLst/>
            </a:prstGeom>
            <a:ln w="28575" cap="flat" cmpd="sng" algn="ctr">
              <a:solidFill>
                <a:schemeClr val="accent2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íṩľíḑê"/>
            <p:cNvSpPr txBox="1"/>
            <p:nvPr/>
          </p:nvSpPr>
          <p:spPr bwMode="auto">
            <a:xfrm>
              <a:off x="6313805" y="1913980"/>
              <a:ext cx="3609975" cy="593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 b="1" dirty="0"/>
                <a:t>1960</a:t>
              </a:r>
              <a:r>
                <a:rPr lang="ko-KR" altLang="en-US" sz="1800" b="1" dirty="0"/>
                <a:t>년대</a:t>
              </a:r>
              <a:r>
                <a:rPr lang="en-US" altLang="ko-KR" sz="1800" b="1" dirty="0"/>
                <a:t>:</a:t>
              </a:r>
              <a:endParaRPr lang="en-US" altLang="ko-KR" sz="1800" b="1" dirty="0"/>
            </a:p>
            <a:p>
              <a:pPr fontAlgn="auto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 b="1" dirty="0"/>
                <a:t>'</a:t>
              </a:r>
              <a:r>
                <a:rPr lang="ko-KR" altLang="en-US" sz="1800" b="1" dirty="0"/>
                <a:t>천리마문학</a:t>
              </a:r>
              <a:r>
                <a:rPr lang="en-US" altLang="ko-KR" sz="1800" b="1" dirty="0"/>
                <a:t>'</a:t>
              </a:r>
              <a:r>
                <a:rPr lang="ko-KR" altLang="en-US" sz="1800" b="1" dirty="0"/>
                <a:t>과 </a:t>
              </a:r>
              <a:r>
                <a:rPr lang="en-US" altLang="ko-KR" sz="1800" b="1" dirty="0"/>
                <a:t>'</a:t>
              </a:r>
              <a:r>
                <a:rPr lang="ko-KR" altLang="en-US" sz="1800" b="1" dirty="0"/>
                <a:t>참여문학</a:t>
              </a:r>
              <a:r>
                <a:rPr lang="en-US" altLang="ko-KR" sz="1800" b="1" dirty="0"/>
                <a:t>' </a:t>
              </a:r>
              <a:endParaRPr lang="en-US" altLang="ko-KR" sz="1800" b="1" dirty="0"/>
            </a:p>
          </p:txBody>
        </p:sp>
        <p:sp>
          <p:nvSpPr>
            <p:cNvPr id="16" name="iSľïḑé"/>
            <p:cNvSpPr txBox="1"/>
            <p:nvPr/>
          </p:nvSpPr>
          <p:spPr>
            <a:xfrm>
              <a:off x="5610256" y="2617760"/>
              <a:ext cx="513282" cy="461665"/>
            </a:xfrm>
            <a:prstGeom prst="rect">
              <a:avLst/>
            </a:prstGeom>
            <a:noFill/>
          </p:spPr>
          <p:txBody>
            <a:bodyPr wrap="none" anchor="ctr">
              <a:noAutofit/>
            </a:bodyPr>
            <a:lstStyle/>
            <a:p>
              <a:pPr algn="ctr"/>
              <a:r>
                <a:rPr lang="en-US" altLang="zh-CN" sz="2800">
                  <a:solidFill>
                    <a:schemeClr val="accent3">
                      <a:lumMod val="100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en-US" altLang="zh-CN" sz="280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227521" y="2617848"/>
              <a:ext cx="0" cy="519214"/>
            </a:xfrm>
            <a:prstGeom prst="line">
              <a:avLst/>
            </a:prstGeom>
            <a:ln w="28575" cap="flat" cmpd="sng" algn="ctr">
              <a:solidFill>
                <a:schemeClr val="accent3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ṧlíḍe"/>
            <p:cNvSpPr txBox="1"/>
            <p:nvPr/>
          </p:nvSpPr>
          <p:spPr bwMode="auto">
            <a:xfrm>
              <a:off x="6380480" y="2515625"/>
              <a:ext cx="3609975" cy="56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 b="1" dirty="0"/>
                <a:t>1970</a:t>
              </a:r>
              <a:r>
                <a:rPr lang="ko-KR" altLang="en-US" sz="1800" b="1" dirty="0"/>
                <a:t>년대</a:t>
              </a:r>
              <a:r>
                <a:rPr lang="en-US" altLang="ko-KR" sz="1800" b="1" dirty="0"/>
                <a:t>: </a:t>
              </a:r>
              <a:endParaRPr lang="en-US" altLang="ko-KR" sz="1800" b="1" dirty="0"/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 b="1" dirty="0"/>
                <a:t>'</a:t>
              </a:r>
              <a:r>
                <a:rPr lang="ko-KR" altLang="en-US" sz="1800" b="1" dirty="0"/>
                <a:t>주체문학</a:t>
              </a:r>
              <a:r>
                <a:rPr lang="en-US" altLang="ko-KR" sz="1800" b="1" dirty="0"/>
                <a:t>'</a:t>
              </a:r>
              <a:r>
                <a:rPr lang="ko-KR" altLang="en-US" sz="1800" b="1" dirty="0"/>
                <a:t>과 </a:t>
              </a:r>
              <a:r>
                <a:rPr lang="en-US" altLang="ko-KR" sz="1800" b="1" dirty="0"/>
                <a:t>'</a:t>
              </a:r>
              <a:r>
                <a:rPr lang="ko-KR" altLang="en-US" sz="1800" b="1" dirty="0"/>
                <a:t>민족</a:t>
              </a:r>
              <a:r>
                <a:rPr lang="en-US" altLang="ko-KR" sz="1800" b="1" dirty="0"/>
                <a:t>/</a:t>
              </a:r>
              <a:r>
                <a:rPr lang="ko-KR" altLang="en-US" sz="1800" b="1" dirty="0"/>
                <a:t>민중문학</a:t>
              </a:r>
              <a:r>
                <a:rPr lang="en-US" altLang="ko-KR" sz="1800" b="1" dirty="0"/>
                <a:t>'</a:t>
              </a:r>
              <a:endParaRPr lang="en-US" altLang="ko-KR" sz="1800" b="1" dirty="0"/>
            </a:p>
          </p:txBody>
        </p:sp>
        <p:sp>
          <p:nvSpPr>
            <p:cNvPr id="20" name="ïṣḻîḋe"/>
            <p:cNvSpPr txBox="1"/>
            <p:nvPr/>
          </p:nvSpPr>
          <p:spPr>
            <a:xfrm>
              <a:off x="5629306" y="3270337"/>
              <a:ext cx="503663" cy="461665"/>
            </a:xfrm>
            <a:prstGeom prst="rect">
              <a:avLst/>
            </a:prstGeom>
            <a:noFill/>
          </p:spPr>
          <p:txBody>
            <a:bodyPr wrap="none" anchor="ctr">
              <a:noAutofit/>
            </a:bodyPr>
            <a:lstStyle/>
            <a:p>
              <a:pPr algn="ctr"/>
              <a:r>
                <a:rPr lang="en-US" altLang="zh-CN" sz="2800">
                  <a:solidFill>
                    <a:schemeClr val="accent4">
                      <a:lumMod val="100000"/>
                    </a:schemeClr>
                  </a:solidFill>
                  <a:latin typeface="Impact" panose="020B0806030902050204" pitchFamily="34" charset="0"/>
                </a:rPr>
                <a:t>04</a:t>
              </a:r>
              <a:endParaRPr lang="en-US" altLang="zh-CN" sz="280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6227156" y="3270005"/>
              <a:ext cx="0" cy="519214"/>
            </a:xfrm>
            <a:prstGeom prst="line">
              <a:avLst/>
            </a:prstGeom>
            <a:ln w="28575" cap="flat" cmpd="sng" algn="ctr">
              <a:solidFill>
                <a:schemeClr val="accent4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iŝḻíḋe"/>
            <p:cNvSpPr txBox="1"/>
            <p:nvPr/>
          </p:nvSpPr>
          <p:spPr bwMode="auto">
            <a:xfrm>
              <a:off x="6313805" y="3195479"/>
              <a:ext cx="3609975" cy="593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 b="1" dirty="0"/>
                <a:t>1980</a:t>
              </a:r>
              <a:r>
                <a:rPr lang="ko-KR" altLang="en-US" sz="1800" b="1" dirty="0"/>
                <a:t>년대</a:t>
              </a:r>
              <a:r>
                <a:rPr lang="en-US" altLang="ko-KR" sz="1800" b="1" dirty="0"/>
                <a:t>: </a:t>
              </a:r>
              <a:endParaRPr lang="en-US" altLang="ko-KR" sz="1800" b="1" dirty="0"/>
            </a:p>
            <a:p>
              <a:pPr fontAlgn="auto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 b="1" dirty="0"/>
                <a:t>'</a:t>
              </a:r>
              <a:r>
                <a:rPr lang="ko-KR" altLang="en-US" sz="1800" b="1" dirty="0"/>
                <a:t>혁명문학</a:t>
              </a:r>
              <a:r>
                <a:rPr lang="en-US" altLang="ko-KR" sz="1800" b="1" dirty="0"/>
                <a:t>'</a:t>
              </a:r>
              <a:r>
                <a:rPr lang="ko-KR" altLang="en-US" sz="1800" b="1" dirty="0"/>
                <a:t>의 시대</a:t>
              </a:r>
              <a:endParaRPr lang="ko-KR" altLang="en-US" sz="1800" b="1" dirty="0"/>
            </a:p>
          </p:txBody>
        </p:sp>
        <p:sp>
          <p:nvSpPr>
            <p:cNvPr id="32" name="îSļïḍê"/>
            <p:cNvSpPr txBox="1"/>
            <p:nvPr/>
          </p:nvSpPr>
          <p:spPr bwMode="auto">
            <a:xfrm>
              <a:off x="1349230" y="2224005"/>
              <a:ext cx="1139207" cy="654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4000" b="1" dirty="0">
                  <a:solidFill>
                    <a:schemeClr val="tx2"/>
                  </a:solidFill>
                </a:rPr>
                <a:t>content</a:t>
              </a:r>
              <a:endParaRPr lang="en-US" altLang="zh-CN" sz="4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4" name="ïṧļïďê"/>
          <p:cNvSpPr txBox="1"/>
          <p:nvPr/>
        </p:nvSpPr>
        <p:spPr>
          <a:xfrm>
            <a:off x="5965221" y="5427093"/>
            <a:ext cx="514885" cy="461665"/>
          </a:xfrm>
          <a:prstGeom prst="rect">
            <a:avLst/>
          </a:prstGeom>
          <a:noFill/>
        </p:spPr>
        <p:txBody>
          <a:bodyPr wrap="none" anchor="ctr">
            <a:noAutofit/>
          </a:bodyPr>
          <a:p>
            <a:pPr algn="ctr"/>
            <a:r>
              <a:rPr lang="en-US" altLang="zh-CN" sz="2800">
                <a:solidFill>
                  <a:schemeClr val="accent5">
                    <a:lumMod val="100000"/>
                  </a:schemeClr>
                </a:solidFill>
                <a:latin typeface="Impact" panose="020B0806030902050204" pitchFamily="34" charset="0"/>
              </a:rPr>
              <a:t>05</a:t>
            </a:r>
            <a:endParaRPr lang="en-US" altLang="zh-CN" sz="2800">
              <a:solidFill>
                <a:schemeClr val="accent5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6563360" y="5369560"/>
            <a:ext cx="7620" cy="641350"/>
          </a:xfrm>
          <a:prstGeom prst="line">
            <a:avLst/>
          </a:prstGeom>
          <a:ln w="28575" cap="flat" cmpd="sng" algn="ctr">
            <a:solidFill>
              <a:schemeClr val="accent5">
                <a:lumMod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ŝḻíḋe"/>
          <p:cNvSpPr txBox="1"/>
          <p:nvPr/>
        </p:nvSpPr>
        <p:spPr bwMode="auto">
          <a:xfrm>
            <a:off x="6716395" y="5100955"/>
            <a:ext cx="361823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 lnSpcReduction="2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1800" b="1" dirty="0"/>
              <a:t>1990</a:t>
            </a:r>
            <a:r>
              <a:rPr lang="ko-KR" altLang="en-US" sz="1800" b="1" dirty="0"/>
              <a:t>년대 이후</a:t>
            </a:r>
            <a:r>
              <a:rPr lang="en-US" altLang="ko-KR" sz="1800" b="1" dirty="0"/>
              <a:t>: </a:t>
            </a:r>
            <a:endParaRPr lang="en-US" altLang="ko-KR" sz="18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88340" y="1372870"/>
            <a:ext cx="10350500" cy="4810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3760"/>
              </a:lnSpc>
            </a:pP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탈 현실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의 문학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   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r>
              <a:rPr lang="ko-KR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현실에 대한 관심의 약화</a:t>
            </a:r>
            <a:endParaRPr lang="ko-KR" altLang="zh-CN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ko-KR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</a:t>
            </a:r>
            <a:r>
              <a:rPr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상업주의</a:t>
            </a:r>
            <a:r>
              <a:rPr 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와 대중주의의 강화</a:t>
            </a:r>
            <a:endParaRPr 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  <a:sym typeface="+mn-ea"/>
            </a:endParaRPr>
          </a:p>
          <a:p>
            <a:pPr fontAlgn="auto">
              <a:lnSpc>
                <a:spcPts val="3760"/>
              </a:lnSpc>
            </a:pPr>
            <a:r>
              <a:rPr 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    </a:t>
            </a:r>
            <a:r>
              <a:rPr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디지털 문화</a:t>
            </a:r>
            <a:r>
              <a:rPr 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와 뉴미디어의 영향</a:t>
            </a:r>
            <a:endParaRPr 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  <a:sym typeface="+mn-ea"/>
            </a:endParaRPr>
          </a:p>
          <a:p>
            <a:pPr fontAlgn="auto">
              <a:lnSpc>
                <a:spcPts val="3760"/>
              </a:lnSpc>
            </a:pPr>
            <a:r>
              <a:rPr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    페미니즘, 생태주의, 신식민지주의, 포스트모더니즘 </a:t>
            </a:r>
            <a:r>
              <a:rPr 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담론의 수용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,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모방과 재생산</a:t>
            </a:r>
            <a:endParaRPr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ts val="3760"/>
              </a:lnSpc>
            </a:pPr>
            <a:r>
              <a:rPr lang="ko-KR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</a:t>
            </a:r>
            <a:r>
              <a:rPr lang="ko-KR" altLang="zh-CN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r>
              <a:rPr lang="en-US" altLang="ko-KR" sz="24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</a:t>
            </a:r>
            <a:endParaRPr lang="ko-KR" altLang="zh-CN" sz="24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2" name="îşļïdè"/>
          <p:cNvSpPr/>
          <p:nvPr/>
        </p:nvSpPr>
        <p:spPr bwMode="auto">
          <a:xfrm>
            <a:off x="708660" y="1463675"/>
            <a:ext cx="408305" cy="40894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/>
              <a:t>1. '</a:t>
            </a:r>
            <a:r>
              <a:rPr lang="ko-KR" altLang="en-US" sz="4000" dirty="0"/>
              <a:t>해방공간</a:t>
            </a:r>
            <a:r>
              <a:rPr lang="en-US" altLang="ko-KR" sz="4000" dirty="0"/>
              <a:t>' ~ '</a:t>
            </a:r>
            <a:r>
              <a:rPr lang="ko-KR" altLang="en-US" sz="4000" dirty="0"/>
              <a:t>전후</a:t>
            </a:r>
            <a:r>
              <a:rPr lang="en-US" altLang="ko-KR" sz="4000" dirty="0"/>
              <a:t>'</a:t>
            </a:r>
            <a:endParaRPr lang="en-US" altLang="ko-KR" sz="4000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ts val="3500"/>
              </a:lnSpc>
              <a:spcBef>
                <a:spcPct val="0"/>
              </a:spcBef>
              <a:buFontTx/>
              <a:buNone/>
            </a:pPr>
            <a:r>
              <a:rPr lang="ko-KR" altLang="en-US" sz="2800" dirty="0"/>
              <a:t>문학의 분열과 분단</a:t>
            </a:r>
            <a:endParaRPr lang="ko-KR" altLang="en-US" sz="28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3578469" y="3320703"/>
            <a:ext cx="791820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926465" y="1812290"/>
            <a:ext cx="10135235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광복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과 분단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en-US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1945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년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8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월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15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일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광복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(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光復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)'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'3.8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선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'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의 등장과 분단의 징후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                     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15" name="iṡ1iďê"/>
          <p:cNvSpPr/>
          <p:nvPr/>
        </p:nvSpPr>
        <p:spPr>
          <a:xfrm>
            <a:off x="1117174" y="2749706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7" name="iṡ1iďê"/>
          <p:cNvSpPr/>
          <p:nvPr/>
        </p:nvSpPr>
        <p:spPr>
          <a:xfrm>
            <a:off x="1117174" y="3180871"/>
            <a:ext cx="231652" cy="23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4" y="21600"/>
                </a:moveTo>
                <a:cubicBezTo>
                  <a:pt x="4713" y="21600"/>
                  <a:pt x="0" y="16887"/>
                  <a:pt x="0" y="10996"/>
                </a:cubicBezTo>
                <a:cubicBezTo>
                  <a:pt x="0" y="5105"/>
                  <a:pt x="4713" y="0"/>
                  <a:pt x="10604" y="0"/>
                </a:cubicBezTo>
                <a:cubicBezTo>
                  <a:pt x="16495" y="0"/>
                  <a:pt x="21600" y="5105"/>
                  <a:pt x="21600" y="10996"/>
                </a:cubicBezTo>
                <a:cubicBezTo>
                  <a:pt x="21600" y="16887"/>
                  <a:pt x="16495" y="21600"/>
                  <a:pt x="10604" y="21600"/>
                </a:cubicBezTo>
                <a:close/>
                <a:moveTo>
                  <a:pt x="16887" y="9818"/>
                </a:moveTo>
                <a:cubicBezTo>
                  <a:pt x="16887" y="9425"/>
                  <a:pt x="16495" y="9033"/>
                  <a:pt x="16102" y="9033"/>
                </a:cubicBezTo>
                <a:cubicBezTo>
                  <a:pt x="12567" y="9033"/>
                  <a:pt x="12567" y="9033"/>
                  <a:pt x="12567" y="9033"/>
                </a:cubicBezTo>
                <a:cubicBezTo>
                  <a:pt x="12567" y="5498"/>
                  <a:pt x="12567" y="5498"/>
                  <a:pt x="12567" y="5498"/>
                </a:cubicBezTo>
                <a:cubicBezTo>
                  <a:pt x="12567" y="5105"/>
                  <a:pt x="12175" y="4713"/>
                  <a:pt x="11389" y="4713"/>
                </a:cubicBezTo>
                <a:cubicBezTo>
                  <a:pt x="9818" y="4713"/>
                  <a:pt x="9818" y="4713"/>
                  <a:pt x="9818" y="4713"/>
                </a:cubicBezTo>
                <a:cubicBezTo>
                  <a:pt x="9425" y="4713"/>
                  <a:pt x="9033" y="5105"/>
                  <a:pt x="9033" y="5498"/>
                </a:cubicBezTo>
                <a:cubicBezTo>
                  <a:pt x="9033" y="9033"/>
                  <a:pt x="9033" y="9033"/>
                  <a:pt x="9033" y="9033"/>
                </a:cubicBezTo>
                <a:cubicBezTo>
                  <a:pt x="5105" y="9033"/>
                  <a:pt x="5105" y="9033"/>
                  <a:pt x="5105" y="9033"/>
                </a:cubicBezTo>
                <a:cubicBezTo>
                  <a:pt x="4713" y="9033"/>
                  <a:pt x="4320" y="9425"/>
                  <a:pt x="4320" y="9818"/>
                </a:cubicBezTo>
                <a:cubicBezTo>
                  <a:pt x="4320" y="11782"/>
                  <a:pt x="4320" y="11782"/>
                  <a:pt x="4320" y="11782"/>
                </a:cubicBezTo>
                <a:cubicBezTo>
                  <a:pt x="4320" y="12175"/>
                  <a:pt x="4713" y="12567"/>
                  <a:pt x="5105" y="12567"/>
                </a:cubicBezTo>
                <a:cubicBezTo>
                  <a:pt x="9033" y="12567"/>
                  <a:pt x="9033" y="12567"/>
                  <a:pt x="9033" y="12567"/>
                </a:cubicBezTo>
                <a:cubicBezTo>
                  <a:pt x="9033" y="16102"/>
                  <a:pt x="9033" y="16102"/>
                  <a:pt x="9033" y="16102"/>
                </a:cubicBezTo>
                <a:cubicBezTo>
                  <a:pt x="9033" y="16887"/>
                  <a:pt x="9425" y="17280"/>
                  <a:pt x="9818" y="17280"/>
                </a:cubicBezTo>
                <a:cubicBezTo>
                  <a:pt x="11389" y="17280"/>
                  <a:pt x="11389" y="17280"/>
                  <a:pt x="11389" y="17280"/>
                </a:cubicBezTo>
                <a:cubicBezTo>
                  <a:pt x="12175" y="17280"/>
                  <a:pt x="12567" y="16887"/>
                  <a:pt x="12567" y="16102"/>
                </a:cubicBezTo>
                <a:cubicBezTo>
                  <a:pt x="12567" y="12567"/>
                  <a:pt x="12567" y="12567"/>
                  <a:pt x="12567" y="12567"/>
                </a:cubicBezTo>
                <a:cubicBezTo>
                  <a:pt x="16102" y="12567"/>
                  <a:pt x="16102" y="12567"/>
                  <a:pt x="16102" y="12567"/>
                </a:cubicBezTo>
                <a:cubicBezTo>
                  <a:pt x="16495" y="12567"/>
                  <a:pt x="16887" y="12175"/>
                  <a:pt x="16887" y="11782"/>
                </a:cubicBezTo>
                <a:lnTo>
                  <a:pt x="16887" y="981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p>
            <a:pPr lvl="0" algn="l" defTabSz="457200">
              <a:defRPr sz="2400">
                <a:solidFill>
                  <a:srgbClr val="000000"/>
                </a:solidFill>
              </a:defRPr>
            </a:pPr>
            <a:endParaRPr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ko-KR" altLang="en-US"/>
              <a:t>좌익의 조직화</a:t>
            </a:r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grpSp>
        <p:nvGrpSpPr>
          <p:cNvPr id="14339" name="Group 26"/>
          <p:cNvGrpSpPr/>
          <p:nvPr/>
        </p:nvGrpSpPr>
        <p:grpSpPr>
          <a:xfrm>
            <a:off x="1692275" y="1844675"/>
            <a:ext cx="6927850" cy="4054476"/>
            <a:chOff x="1066" y="1162"/>
            <a:chExt cx="4364" cy="2554"/>
          </a:xfrm>
        </p:grpSpPr>
        <p:grpSp>
          <p:nvGrpSpPr>
            <p:cNvPr id="14340" name="Group 6"/>
            <p:cNvGrpSpPr/>
            <p:nvPr/>
          </p:nvGrpSpPr>
          <p:grpSpPr>
            <a:xfrm>
              <a:off x="1066" y="1162"/>
              <a:ext cx="1950" cy="1134"/>
              <a:chOff x="1066" y="935"/>
              <a:chExt cx="1950" cy="1134"/>
            </a:xfrm>
          </p:grpSpPr>
          <p:sp>
            <p:nvSpPr>
              <p:cNvPr id="14348" name="AutoShape 4"/>
              <p:cNvSpPr/>
              <p:nvPr/>
            </p:nvSpPr>
            <p:spPr>
              <a:xfrm>
                <a:off x="1066" y="935"/>
                <a:ext cx="1950" cy="1134"/>
              </a:xfrm>
              <a:prstGeom prst="flowChartProcess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349" name="Text Box 5"/>
              <p:cNvSpPr txBox="1"/>
              <p:nvPr/>
            </p:nvSpPr>
            <p:spPr>
              <a:xfrm>
                <a:off x="1156" y="1026"/>
                <a:ext cx="1769" cy="9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ko-KR" altLang="en-US" sz="2000" b="1" dirty="0">
                    <a:solidFill>
                      <a:srgbClr val="0033CC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조선프로레타리아예술동맹</a:t>
                </a:r>
                <a:endParaRPr lang="ko-KR" altLang="en-US" sz="2000" b="1" dirty="0">
                  <a:solidFill>
                    <a:srgbClr val="0033CC"/>
                  </a:solidFill>
                  <a:latin typeface="Arial" panose="020B0604020202020204" pitchFamily="34" charset="0"/>
                  <a:ea typeface="Gulim" panose="020B0600000101010101" pitchFamily="34" charset="-127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ko-KR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1945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년</a:t>
                </a:r>
                <a:r>
                  <a:rPr lang="en-US" altLang="ko-KR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9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월 </a:t>
                </a:r>
                <a:r>
                  <a:rPr lang="en-US" altLang="ko-KR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17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일</a:t>
                </a:r>
                <a:endParaRPr lang="ko-KR" altLang="en-US" dirty="0">
                  <a:solidFill>
                    <a:srgbClr val="800000"/>
                  </a:solidFill>
                  <a:latin typeface="Arial" panose="020B0604020202020204" pitchFamily="34" charset="0"/>
                  <a:ea typeface="Gulim" panose="020B0600000101010101" pitchFamily="34" charset="-127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리기영 한효 등</a:t>
                </a:r>
                <a:endParaRPr lang="ko-KR" altLang="en-US" dirty="0">
                  <a:solidFill>
                    <a:srgbClr val="800000"/>
                  </a:solidFill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</p:grpSp>
        <p:grpSp>
          <p:nvGrpSpPr>
            <p:cNvPr id="14341" name="Group 19"/>
            <p:cNvGrpSpPr/>
            <p:nvPr/>
          </p:nvGrpSpPr>
          <p:grpSpPr>
            <a:xfrm>
              <a:off x="3379" y="1162"/>
              <a:ext cx="2051" cy="1134"/>
              <a:chOff x="930" y="2296"/>
              <a:chExt cx="2051" cy="817"/>
            </a:xfrm>
          </p:grpSpPr>
          <p:sp>
            <p:nvSpPr>
              <p:cNvPr id="14346" name="AutoShape 20"/>
              <p:cNvSpPr/>
              <p:nvPr/>
            </p:nvSpPr>
            <p:spPr>
              <a:xfrm>
                <a:off x="930" y="2296"/>
                <a:ext cx="1910" cy="817"/>
              </a:xfrm>
              <a:prstGeom prst="flowChartProcess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347" name="Text Box 21"/>
              <p:cNvSpPr txBox="1"/>
              <p:nvPr/>
            </p:nvSpPr>
            <p:spPr>
              <a:xfrm>
                <a:off x="1020" y="2342"/>
                <a:ext cx="1961" cy="54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spcBef>
                    <a:spcPct val="50000"/>
                  </a:spcBef>
                </a:pPr>
                <a:r>
                  <a:rPr lang="ko-KR" altLang="en-US" b="1" dirty="0">
                    <a:solidFill>
                      <a:srgbClr val="0033CC"/>
                    </a:solidFill>
                    <a:latin typeface="Arial" panose="020B0604020202020204" pitchFamily="34" charset="0"/>
                    <a:ea typeface="DotumChe" panose="020B0609000101010101" pitchFamily="49" charset="-127"/>
                  </a:rPr>
                  <a:t>조선문화건설중앙협의회</a:t>
                </a:r>
                <a:endParaRPr lang="ko-KR" altLang="en-US" b="1" dirty="0">
                  <a:solidFill>
                    <a:srgbClr val="0033CC"/>
                  </a:solidFill>
                  <a:latin typeface="Arial" panose="020B0604020202020204" pitchFamily="34" charset="0"/>
                  <a:ea typeface="DotumChe" panose="020B0609000101010101" pitchFamily="49" charset="-127"/>
                </a:endParaRPr>
              </a:p>
              <a:p>
                <a:pPr algn="l">
                  <a:spcBef>
                    <a:spcPct val="50000"/>
                  </a:spcBef>
                </a:pPr>
                <a:endParaRPr lang="en-US" altLang="ko-KR" dirty="0">
                  <a:solidFill>
                    <a:srgbClr val="800000"/>
                  </a:solidFill>
                  <a:latin typeface="Arial" panose="020B0604020202020204" pitchFamily="34" charset="0"/>
                  <a:ea typeface="Gulim" panose="020B0600000101010101" pitchFamily="34" charset="-127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en-US" altLang="ko-KR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1945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년 </a:t>
                </a:r>
                <a:r>
                  <a:rPr lang="en-US" altLang="ko-KR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8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월 </a:t>
                </a:r>
                <a:r>
                  <a:rPr lang="en-US" altLang="ko-KR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18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일 결성</a:t>
                </a:r>
                <a:endParaRPr lang="ko-KR" altLang="en-US" dirty="0">
                  <a:solidFill>
                    <a:srgbClr val="800000"/>
                  </a:solidFill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</p:grpSp>
        <p:sp>
          <p:nvSpPr>
            <p:cNvPr id="14342" name="AutoShape 22"/>
            <p:cNvSpPr/>
            <p:nvPr/>
          </p:nvSpPr>
          <p:spPr>
            <a:xfrm>
              <a:off x="2200" y="2215"/>
              <a:ext cx="2041" cy="717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19050" cap="flat" cmpd="sng">
              <a:solidFill>
                <a:srgbClr val="00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4343" name="Group 23"/>
            <p:cNvGrpSpPr/>
            <p:nvPr/>
          </p:nvGrpSpPr>
          <p:grpSpPr>
            <a:xfrm>
              <a:off x="2154" y="2899"/>
              <a:ext cx="2203" cy="817"/>
              <a:chOff x="1020" y="2309"/>
              <a:chExt cx="2203" cy="817"/>
            </a:xfrm>
          </p:grpSpPr>
          <p:sp>
            <p:nvSpPr>
              <p:cNvPr id="14344" name="AutoShape 24"/>
              <p:cNvSpPr/>
              <p:nvPr/>
            </p:nvSpPr>
            <p:spPr>
              <a:xfrm>
                <a:off x="1066" y="2309"/>
                <a:ext cx="2157" cy="817"/>
              </a:xfrm>
              <a:prstGeom prst="flowChartProcess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345" name="Text Box 25"/>
              <p:cNvSpPr txBox="1"/>
              <p:nvPr/>
            </p:nvSpPr>
            <p:spPr>
              <a:xfrm>
                <a:off x="1020" y="2342"/>
                <a:ext cx="1961" cy="7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ko-KR" altLang="en-US" b="1" dirty="0">
                    <a:solidFill>
                      <a:srgbClr val="0033CC"/>
                    </a:solidFill>
                    <a:latin typeface="Arial" panose="020B0604020202020204" pitchFamily="34" charset="0"/>
                    <a:ea typeface="DotumChe" panose="020B0609000101010101" pitchFamily="49" charset="-127"/>
                  </a:rPr>
                  <a:t>조선문학동맹</a:t>
                </a:r>
                <a:endParaRPr lang="ko-KR" altLang="en-US" b="1" dirty="0">
                  <a:solidFill>
                    <a:srgbClr val="0033CC"/>
                  </a:solidFill>
                  <a:latin typeface="Arial" panose="020B0604020202020204" pitchFamily="34" charset="0"/>
                  <a:ea typeface="DotumChe" panose="020B0609000101010101" pitchFamily="49" charset="-127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ko-KR" altLang="en-US" b="1" dirty="0">
                    <a:solidFill>
                      <a:srgbClr val="0033CC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 </a:t>
                </a:r>
                <a:r>
                  <a:rPr lang="en-US" altLang="ko-KR" b="1" dirty="0">
                    <a:solidFill>
                      <a:srgbClr val="0033CC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“</a:t>
                </a:r>
                <a:r>
                  <a:rPr lang="ko-KR" altLang="en-US" b="1" dirty="0">
                    <a:solidFill>
                      <a:srgbClr val="0033CC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조선문학가동맹</a:t>
                </a:r>
                <a:r>
                  <a:rPr lang="en-US" altLang="ko-KR" b="1" dirty="0">
                    <a:solidFill>
                      <a:srgbClr val="0033CC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”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으로 개칭</a:t>
                </a:r>
                <a:endParaRPr lang="ko-KR" altLang="en-US" dirty="0">
                  <a:solidFill>
                    <a:srgbClr val="800000"/>
                  </a:solidFill>
                  <a:latin typeface="Arial" panose="020B0604020202020204" pitchFamily="34" charset="0"/>
                  <a:ea typeface="Gulim" panose="020B0600000101010101" pitchFamily="34" charset="-127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ko-KR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1945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년 </a:t>
                </a:r>
                <a:r>
                  <a:rPr lang="en-US" altLang="ko-KR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12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월 </a:t>
                </a:r>
                <a:r>
                  <a:rPr lang="en-US" altLang="ko-KR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13</a:t>
                </a:r>
                <a:r>
                  <a:rPr lang="ko-KR" altLang="en-US" dirty="0">
                    <a:solidFill>
                      <a:srgbClr val="800000"/>
                    </a:solidFill>
                    <a:latin typeface="Arial" panose="020B0604020202020204" pitchFamily="34" charset="0"/>
                    <a:ea typeface="Gulim" panose="020B0600000101010101" pitchFamily="34" charset="-127"/>
                  </a:rPr>
                  <a:t>일 결성</a:t>
                </a:r>
                <a:endParaRPr lang="ko-KR" altLang="en-US" dirty="0">
                  <a:solidFill>
                    <a:srgbClr val="800000"/>
                  </a:solidFill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ko-KR" altLang="en-US"/>
            </a:br>
            <a:r>
              <a:rPr lang="ko-KR" altLang="en-US"/>
              <a:t>우익의 대응</a:t>
            </a:r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16398" name="Text Box 7"/>
          <p:cNvSpPr txBox="1"/>
          <p:nvPr/>
        </p:nvSpPr>
        <p:spPr>
          <a:xfrm>
            <a:off x="1091565" y="1604010"/>
            <a:ext cx="2754630" cy="1229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lang="ko-KR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중앙문화협회</a:t>
            </a:r>
            <a:endParaRPr lang="ko-KR" altLang="en-US" sz="2000" b="1" dirty="0">
              <a:solidFill>
                <a:srgbClr val="0033CC"/>
              </a:solidFill>
              <a:latin typeface="Arial" panose="020B0604020202020204" pitchFamily="34" charset="0"/>
              <a:ea typeface="DotumChe" panose="020B0609000101010101" pitchFamily="49" charset="-127"/>
            </a:endParaRPr>
          </a:p>
          <a:p>
            <a:pPr algn="l">
              <a:spcBef>
                <a:spcPct val="50000"/>
              </a:spcBef>
            </a:pPr>
            <a:r>
              <a:rPr lang="en-US" altLang="ko-KR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1945</a:t>
            </a:r>
            <a:r>
              <a:rPr lang="ko-KR" altLang="en-US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년</a:t>
            </a:r>
            <a:r>
              <a:rPr lang="en-US" altLang="ko-KR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9</a:t>
            </a:r>
            <a:r>
              <a:rPr lang="ko-KR" altLang="en-US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월</a:t>
            </a:r>
            <a:r>
              <a:rPr lang="en-US" altLang="ko-KR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18</a:t>
            </a:r>
            <a:r>
              <a:rPr lang="ko-KR" altLang="en-US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일 결성</a:t>
            </a:r>
            <a:endParaRPr lang="ko-KR" altLang="en-US" dirty="0">
              <a:solidFill>
                <a:srgbClr val="800000"/>
              </a:solidFill>
              <a:latin typeface="Arial" panose="020B0604020202020204" pitchFamily="34" charset="0"/>
              <a:ea typeface="Gulim" panose="020B0600000101010101" pitchFamily="34" charset="-127"/>
            </a:endParaRPr>
          </a:p>
          <a:p>
            <a:pPr algn="l">
              <a:spcBef>
                <a:spcPct val="50000"/>
              </a:spcBef>
            </a:pPr>
            <a:r>
              <a:rPr lang="ko-KR" altLang="en-US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변영로 오상순 등</a:t>
            </a:r>
            <a:endParaRPr lang="ko-KR" altLang="en-US" dirty="0">
              <a:solidFill>
                <a:srgbClr val="800000"/>
              </a:solidFill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16392" name="Text Box 13"/>
          <p:cNvSpPr txBox="1"/>
          <p:nvPr/>
        </p:nvSpPr>
        <p:spPr>
          <a:xfrm>
            <a:off x="1092200" y="3212465"/>
            <a:ext cx="2753360" cy="1229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lang="ko-KR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DotumChe" panose="020B0609000101010101" pitchFamily="49" charset="-127"/>
              </a:rPr>
              <a:t>전조선문필가협회</a:t>
            </a:r>
            <a:endParaRPr lang="ko-KR" altLang="en-US" sz="2000" b="1" dirty="0">
              <a:solidFill>
                <a:srgbClr val="0033CC"/>
              </a:solidFill>
              <a:latin typeface="Arial" panose="020B0604020202020204" pitchFamily="34" charset="0"/>
              <a:ea typeface="DotumChe" panose="020B0609000101010101" pitchFamily="49" charset="-127"/>
            </a:endParaRPr>
          </a:p>
          <a:p>
            <a:endParaRPr lang="en-US" altLang="ko-KR" dirty="0">
              <a:solidFill>
                <a:srgbClr val="800000"/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  <a:p>
            <a:r>
              <a:rPr lang="en-US" altLang="ko-KR" b="1" dirty="0">
                <a:solidFill>
                  <a:srgbClr val="800000"/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1946</a:t>
            </a:r>
            <a:r>
              <a:rPr lang="ko-KR" altLang="en-US" b="1" dirty="0">
                <a:solidFill>
                  <a:srgbClr val="800000"/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년 </a:t>
            </a:r>
            <a:r>
              <a:rPr lang="en-US" altLang="ko-KR" b="1" dirty="0">
                <a:solidFill>
                  <a:srgbClr val="800000"/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3</a:t>
            </a:r>
            <a:r>
              <a:rPr lang="ko-KR" altLang="en-US" b="1" dirty="0">
                <a:solidFill>
                  <a:srgbClr val="800000"/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월 결성</a:t>
            </a:r>
            <a:endParaRPr lang="ko-KR" altLang="en-US" dirty="0">
              <a:solidFill>
                <a:srgbClr val="800000"/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  <a:p>
            <a:r>
              <a:rPr lang="ko-KR" altLang="en-US" dirty="0">
                <a:solidFill>
                  <a:srgbClr val="800000"/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박종화 량주동 등</a:t>
            </a:r>
            <a:endParaRPr lang="ko-KR" altLang="en-US" dirty="0">
              <a:solidFill>
                <a:srgbClr val="800000"/>
              </a:solidFill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16396" name="Text Box 10"/>
          <p:cNvSpPr txBox="1"/>
          <p:nvPr/>
        </p:nvSpPr>
        <p:spPr>
          <a:xfrm>
            <a:off x="1092200" y="4810125"/>
            <a:ext cx="2754630" cy="1229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lang="ko-KR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DotumChe" panose="020B0609000101010101" pitchFamily="49" charset="-127"/>
              </a:rPr>
              <a:t>조선청년문학가협회</a:t>
            </a:r>
            <a:endParaRPr lang="en-US" altLang="ko-KR" dirty="0">
              <a:solidFill>
                <a:srgbClr val="800000"/>
              </a:solidFill>
              <a:latin typeface="Arial" panose="020B0604020202020204" pitchFamily="34" charset="0"/>
              <a:ea typeface="Gulim" panose="020B0600000101010101" pitchFamily="34" charset="-127"/>
            </a:endParaRPr>
          </a:p>
          <a:p>
            <a:pPr algn="l">
              <a:spcBef>
                <a:spcPct val="50000"/>
              </a:spcBef>
            </a:pPr>
            <a:r>
              <a:rPr lang="en-US" altLang="ko-KR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1946</a:t>
            </a:r>
            <a:r>
              <a:rPr lang="ko-KR" altLang="en-US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년 </a:t>
            </a:r>
            <a:r>
              <a:rPr lang="en-US" altLang="ko-KR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4</a:t>
            </a:r>
            <a:r>
              <a:rPr lang="ko-KR" altLang="en-US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월 결성</a:t>
            </a:r>
            <a:endParaRPr lang="ko-KR" altLang="en-US" dirty="0">
              <a:solidFill>
                <a:srgbClr val="800000"/>
              </a:solidFill>
              <a:latin typeface="Arial" panose="020B0604020202020204" pitchFamily="34" charset="0"/>
              <a:ea typeface="Gulim" panose="020B0600000101010101" pitchFamily="34" charset="-127"/>
            </a:endParaRPr>
          </a:p>
          <a:p>
            <a:pPr algn="l">
              <a:spcBef>
                <a:spcPct val="50000"/>
              </a:spcBef>
            </a:pPr>
            <a:r>
              <a:rPr lang="ko-KR" altLang="en-US" dirty="0">
                <a:solidFill>
                  <a:srgbClr val="8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김동리 등</a:t>
            </a:r>
            <a:endParaRPr lang="ko-KR" altLang="en-US" dirty="0">
              <a:solidFill>
                <a:srgbClr val="800000"/>
              </a:solidFill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4105275" y="3299460"/>
            <a:ext cx="3297555" cy="1056005"/>
          </a:xfrm>
          <a:prstGeom prst="rightArrow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394" name="Text Box 18"/>
          <p:cNvSpPr txBox="1"/>
          <p:nvPr/>
        </p:nvSpPr>
        <p:spPr>
          <a:xfrm>
            <a:off x="7662545" y="3089275"/>
            <a:ext cx="2486025" cy="147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algn="just">
              <a:spcBef>
                <a:spcPct val="50000"/>
              </a:spcBef>
            </a:pPr>
            <a:r>
              <a:rPr lang="ko-KR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계급문학을 부정하였던 민족주의</a:t>
            </a:r>
            <a:r>
              <a:rPr lang="en-US" altLang="ko-KR" sz="2000" b="1" dirty="0">
                <a:solidFill>
                  <a:srgbClr val="C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, </a:t>
            </a:r>
            <a:r>
              <a:rPr lang="ko-KR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순수주의등 다양한 류파</a:t>
            </a:r>
            <a:endParaRPr lang="ko-KR" altLang="en-US" sz="2000" b="1" dirty="0">
              <a:solidFill>
                <a:srgbClr val="C00000"/>
              </a:solidFill>
              <a:latin typeface="Arial" panose="020B0604020202020204" pitchFamily="34" charset="0"/>
              <a:ea typeface="Gulim" panose="020B0600000101010101" pitchFamily="34" charset="-127"/>
            </a:endParaRPr>
          </a:p>
          <a:p>
            <a:pPr algn="just">
              <a:spcBef>
                <a:spcPct val="50000"/>
              </a:spcBef>
            </a:pPr>
            <a:endParaRPr lang="ko-KR" altLang="en-US" sz="2000" b="1" dirty="0">
              <a:solidFill>
                <a:srgbClr val="C00000"/>
              </a:solidFill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ko-KR"/>
              <a:t>'</a:t>
            </a:r>
            <a:r>
              <a:rPr lang="ko-KR" altLang="en-US"/>
              <a:t>월북</a:t>
            </a:r>
            <a:r>
              <a:rPr lang="en-US" altLang="ko-KR"/>
              <a:t>'</a:t>
            </a:r>
            <a:r>
              <a:rPr lang="ko-KR" altLang="en-US"/>
              <a:t>과 </a:t>
            </a:r>
            <a:r>
              <a:rPr lang="en-US" altLang="ko-KR"/>
              <a:t>'</a:t>
            </a:r>
            <a:r>
              <a:rPr lang="ko-KR" altLang="en-US"/>
              <a:t>월남</a:t>
            </a:r>
            <a:r>
              <a:rPr lang="en-US" altLang="ko-KR"/>
              <a:t>'</a:t>
            </a:r>
            <a:endParaRPr lang="en-US" altLang="ko-KR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对角圆角矩形 5"/>
          <p:cNvSpPr/>
          <p:nvPr/>
        </p:nvSpPr>
        <p:spPr>
          <a:xfrm>
            <a:off x="1124585" y="1570355"/>
            <a:ext cx="9687560" cy="4632325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409700" y="1787525"/>
            <a:ext cx="915733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 fontAlgn="auto">
              <a:lnSpc>
                <a:spcPct val="150000"/>
              </a:lnSpc>
            </a:pPr>
            <a:r>
              <a:rPr lang="en-US" altLang="ko-KR" sz="2400" dirty="0">
                <a:solidFill>
                  <a:srgbClr val="000066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  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한설야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, 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이기영 등좌익작가들이 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1946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년을 전후하여 사회주의활동이 불리해진 서울을 떠나 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'38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선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' 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이북의 평양으로 이동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.</a:t>
            </a:r>
            <a:endParaRPr lang="en-US" altLang="ko-KR" sz="2800" b="1" dirty="0">
              <a:solidFill>
                <a:srgbClr val="002060"/>
              </a:solidFill>
              <a:latin typeface="BatangChe" panose="02030609000101010101" charset="-127"/>
              <a:ea typeface="BatangChe" panose="02030609000101010101" charset="-127"/>
              <a:sym typeface="+mn-ea"/>
            </a:endParaRPr>
          </a:p>
          <a:p>
            <a:pPr algn="just" fontAlgn="auto">
              <a:lnSpc>
                <a:spcPct val="150000"/>
              </a:lnSpc>
            </a:pP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  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조선노동당의 직접적인 지도 하에 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1946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년 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3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월 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25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일에 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'</a:t>
            </a:r>
            <a:r>
              <a:rPr lang="ko-KR" altLang="en-US" sz="2800" b="1" dirty="0">
                <a:solidFill>
                  <a:srgbClr val="FF000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북조선예술총련맹</a:t>
            </a:r>
            <a:r>
              <a:rPr lang="en-US" altLang="ko-KR" sz="2800" b="1" dirty="0">
                <a:solidFill>
                  <a:srgbClr val="FF000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'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을 결성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(1946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년 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10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월 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'</a:t>
            </a:r>
            <a:r>
              <a:rPr lang="ko-KR" altLang="en-US" sz="2800" b="1" dirty="0">
                <a:solidFill>
                  <a:srgbClr val="FF000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북조선문학예술총동맹</a:t>
            </a:r>
            <a:r>
              <a:rPr lang="en-US" altLang="ko-KR" sz="2800" b="1" dirty="0">
                <a:solidFill>
                  <a:srgbClr val="FF000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'</a:t>
            </a:r>
            <a:r>
              <a:rPr lang="ko-KR" altLang="en-US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으로 개칭</a:t>
            </a:r>
            <a:r>
              <a:rPr lang="en-US" altLang="ko-KR" sz="2800" b="1" dirty="0">
                <a:solidFill>
                  <a:srgbClr val="002060"/>
                </a:solidFill>
                <a:latin typeface="BatangChe" panose="02030609000101010101" charset="-127"/>
                <a:ea typeface="BatangChe" panose="02030609000101010101" charset="-127"/>
                <a:sym typeface="+mn-ea"/>
              </a:rPr>
              <a:t>).</a:t>
            </a:r>
            <a:endParaRPr lang="en-US" altLang="ko-KR" sz="2800" b="1" dirty="0">
              <a:solidFill>
                <a:srgbClr val="002060"/>
              </a:solidFill>
              <a:latin typeface="BatangChe" panose="02030609000101010101" charset="-127"/>
              <a:ea typeface="BatangChe" panose="02030609000101010101" charset="-127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20362585">
            <a:off x="10173273" y="5817549"/>
            <a:ext cx="1954691" cy="7192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27100" y="1371600"/>
            <a:ext cx="1013523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ko-KR" altLang="zh-CN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토지문제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이기영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땅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&gt;,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황순원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카인의 후예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</a:t>
            </a:r>
            <a:endParaRPr lang="zh-CN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zh-CN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지식인의 반성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김동인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반역자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&gt;,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채만식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민족의 죄인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endParaRPr lang="ko-KR" altLang="en-US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     분단문제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이태민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제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2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전구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&gt;,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전영택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소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  <a:sym typeface="+mn-ea"/>
              </a:rPr>
              <a:t>&gt;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  <a:p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     현실비판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: 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김동리 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&lt;</a:t>
            </a:r>
            <a:r>
              <a:rPr lang="ko-KR" altLang="en-US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혈거부족</a:t>
            </a:r>
            <a:r>
              <a:rPr lang="en-US" altLang="ko-KR" sz="2800" b="1">
                <a:latin typeface="Batang" panose="02030600000101010101" charset="-127"/>
                <a:ea typeface="Batang" panose="02030600000101010101" charset="-127"/>
                <a:cs typeface="Batang" panose="02030600000101010101" charset="-127"/>
              </a:rPr>
              <a:t>&gt; </a:t>
            </a:r>
            <a:endParaRPr lang="en-US" altLang="ko-KR" sz="2800" b="1">
              <a:latin typeface="Batang" panose="02030600000101010101" charset="-127"/>
              <a:ea typeface="Batang" panose="02030600000101010101" charset="-127"/>
              <a:cs typeface="Batang" panose="02030600000101010101" charset="-127"/>
            </a:endParaRPr>
          </a:p>
        </p:txBody>
      </p:sp>
      <p:sp>
        <p:nvSpPr>
          <p:cNvPr id="2" name="îşļïdè"/>
          <p:cNvSpPr/>
          <p:nvPr/>
        </p:nvSpPr>
        <p:spPr bwMode="auto">
          <a:xfrm>
            <a:off x="927100" y="1856105"/>
            <a:ext cx="408305" cy="408940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1" name="ïS1ïḋé"/>
          <p:cNvSpPr/>
          <p:nvPr/>
        </p:nvSpPr>
        <p:spPr bwMode="auto">
          <a:xfrm>
            <a:off x="926213" y="2721237"/>
            <a:ext cx="409192" cy="40919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3" name="íSlïḑè"/>
          <p:cNvSpPr/>
          <p:nvPr/>
        </p:nvSpPr>
        <p:spPr bwMode="auto">
          <a:xfrm>
            <a:off x="926848" y="3554638"/>
            <a:ext cx="409192" cy="40919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" name="ïṡḷíḑé"/>
          <p:cNvSpPr/>
          <p:nvPr/>
        </p:nvSpPr>
        <p:spPr bwMode="auto">
          <a:xfrm>
            <a:off x="926213" y="4403914"/>
            <a:ext cx="409192" cy="40919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04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145155" y="2663825"/>
            <a:ext cx="8375650" cy="656590"/>
          </a:xfrm>
        </p:spPr>
        <p:txBody>
          <a:bodyPr>
            <a:normAutofit fontScale="90000"/>
          </a:bodyPr>
          <a:lstStyle/>
          <a:p>
            <a:r>
              <a:rPr lang="en-US" altLang="zh-CN" sz="4000" dirty="0"/>
              <a:t>2. </a:t>
            </a:r>
            <a:r>
              <a:rPr lang="en-US" altLang="ko-KR" sz="4000" dirty="0">
                <a:sym typeface="+mn-ea"/>
              </a:rPr>
              <a:t>1960</a:t>
            </a:r>
            <a:r>
              <a:rPr lang="ko-KR" altLang="en-US" sz="4000" dirty="0">
                <a:sym typeface="+mn-ea"/>
              </a:rPr>
              <a:t>년대</a:t>
            </a:r>
            <a:r>
              <a:rPr lang="en-US" altLang="ko-KR" sz="4000" dirty="0">
                <a:sym typeface="+mn-ea"/>
              </a:rPr>
              <a:t>: '</a:t>
            </a:r>
            <a:r>
              <a:rPr lang="ko-KR" altLang="en-US" sz="4000" dirty="0">
                <a:sym typeface="+mn-ea"/>
              </a:rPr>
              <a:t>천리마문학</a:t>
            </a:r>
            <a:r>
              <a:rPr lang="en-US" altLang="ko-KR" sz="4000" dirty="0">
                <a:sym typeface="+mn-ea"/>
              </a:rPr>
              <a:t>'</a:t>
            </a:r>
            <a:r>
              <a:rPr lang="ko-KR" altLang="en-US" sz="4000" dirty="0">
                <a:sym typeface="+mn-ea"/>
              </a:rPr>
              <a:t>과 </a:t>
            </a:r>
            <a:r>
              <a:rPr lang="en-US" altLang="ko-KR" sz="4000" dirty="0">
                <a:sym typeface="+mn-ea"/>
              </a:rPr>
              <a:t>'</a:t>
            </a:r>
            <a:r>
              <a:rPr lang="ko-KR" altLang="en-US" sz="4000" dirty="0">
                <a:sym typeface="+mn-ea"/>
              </a:rPr>
              <a:t>참여문학</a:t>
            </a:r>
            <a:r>
              <a:rPr lang="en-US" altLang="ko-KR" sz="4000" dirty="0">
                <a:sym typeface="+mn-ea"/>
              </a:rPr>
              <a:t>' </a:t>
            </a:r>
            <a:endParaRPr lang="en-US" altLang="zh-CN" sz="40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3578469" y="3320703"/>
            <a:ext cx="791820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ISLIDE.DIAGRAM" val="3e8992b5-5db5-46cc-947c-ea2e40ebc0ca"/>
</p:tagLst>
</file>

<file path=ppt/theme/theme1.xml><?xml version="1.0" encoding="utf-8"?>
<a:theme xmlns:a="http://schemas.openxmlformats.org/drawingml/2006/main" name="主题5">
  <a:themeElements>
    <a:clrScheme name="协鑫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548BB7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548BB7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协鑫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协鑫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协鑫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协鑫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协鑫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协鑫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2541</Words>
  <Application>WPS 演示</Application>
  <PresentationFormat>宽屏</PresentationFormat>
  <Paragraphs>235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Impact</vt:lpstr>
      <vt:lpstr>Batang</vt:lpstr>
      <vt:lpstr>Gulim</vt:lpstr>
      <vt:lpstr>DotumChe</vt:lpstr>
      <vt:lpstr>BatangChe</vt:lpstr>
      <vt:lpstr>微软雅黑</vt:lpstr>
      <vt:lpstr>Arial Unicode MS</vt:lpstr>
      <vt:lpstr>等线</vt:lpstr>
      <vt:lpstr>主题5</vt:lpstr>
      <vt:lpstr>조선-한국 당대문학 개론</vt:lpstr>
      <vt:lpstr>조선-한국 당대문학사 개론</vt:lpstr>
      <vt:lpstr>1. '해방공간' ~ '전후'</vt:lpstr>
      <vt:lpstr>PowerPoint 演示文稿</vt:lpstr>
      <vt:lpstr>좌익의 조직화</vt:lpstr>
      <vt:lpstr> 우익의 대응</vt:lpstr>
      <vt:lpstr>'월북'과 '월남'</vt:lpstr>
      <vt:lpstr>PowerPoint 演示文稿</vt:lpstr>
      <vt:lpstr>2. 1960년대: '천리마문학'과 '참여문학' </vt:lpstr>
      <vt:lpstr>PowerPoint 演示文稿</vt:lpstr>
      <vt:lpstr>PowerPoint 演示文稿</vt:lpstr>
      <vt:lpstr>3. 1970년대: '주체문학'과 '민족/민중문학'</vt:lpstr>
      <vt:lpstr>PowerPoint 演示文稿</vt:lpstr>
      <vt:lpstr>PowerPoint 演示文稿</vt:lpstr>
      <vt:lpstr>4. 1980년대: '혁명문학'의 시대</vt:lpstr>
      <vt:lpstr>PowerPoint 演示文稿</vt:lpstr>
      <vt:lpstr>PowerPoint 演示文稿</vt:lpstr>
      <vt:lpstr>4. 1980년대: '혁명문학'의 시대</vt:lpstr>
      <vt:lpstr>PowerPoint 演示文稿</vt:lpstr>
      <vt:lpstr>PowerPoint 演示文稿</vt:lpstr>
    </vt:vector>
  </TitlesOfParts>
  <Company>iSlide</Company>
  <LinksUpToDate>false</LinksUpToDate>
  <SharedDoc>false</SharedDoc>
  <HyperlinksChanged>false</HyperlinksChanged>
  <AppVersion>14.0000</AppVersion>
  <Manager>iSlide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category>business proposal;oral defense</cp:category>
  <cp:lastModifiedBy>崔一</cp:lastModifiedBy>
  <cp:revision>24</cp:revision>
  <cp:lastPrinted>2018-02-05T16:00:00Z</cp:lastPrinted>
  <dcterms:created xsi:type="dcterms:W3CDTF">2018-02-05T16:00:00Z</dcterms:created>
  <dcterms:modified xsi:type="dcterms:W3CDTF">2018-09-26T18:40:44Z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ae71014a-b5a7-4565-b35a-e52900e0317d</vt:lpwstr>
  </property>
  <property fmtid="{D5CDD505-2E9C-101B-9397-08002B2CF9AE}" pid="3" name="KSOProductBuildVer">
    <vt:lpwstr>2052-10.1.0.7520</vt:lpwstr>
  </property>
</Properties>
</file>